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7606-F19A-4BBA-A68B-7F4985BF82BB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A0FB0-7877-4FE1-AA36-4A0B72B7F5F2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7588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7606-F19A-4BBA-A68B-7F4985BF82BB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A0FB0-7877-4FE1-AA36-4A0B72B7F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78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7606-F19A-4BBA-A68B-7F4985BF82BB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A0FB0-7877-4FE1-AA36-4A0B72B7F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77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7606-F19A-4BBA-A68B-7F4985BF82BB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A0FB0-7877-4FE1-AA36-4A0B72B7F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24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7606-F19A-4BBA-A68B-7F4985BF82BB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A0FB0-7877-4FE1-AA36-4A0B72B7F5F2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9792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7606-F19A-4BBA-A68B-7F4985BF82BB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A0FB0-7877-4FE1-AA36-4A0B72B7F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722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7606-F19A-4BBA-A68B-7F4985BF82BB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A0FB0-7877-4FE1-AA36-4A0B72B7F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3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7606-F19A-4BBA-A68B-7F4985BF82BB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A0FB0-7877-4FE1-AA36-4A0B72B7F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912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7606-F19A-4BBA-A68B-7F4985BF82BB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A0FB0-7877-4FE1-AA36-4A0B72B7F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424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06F7606-F19A-4BBA-A68B-7F4985BF82BB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AA0FB0-7877-4FE1-AA36-4A0B72B7F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41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7606-F19A-4BBA-A68B-7F4985BF82BB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A0FB0-7877-4FE1-AA36-4A0B72B7F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94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06F7606-F19A-4BBA-A68B-7F4985BF82BB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2AA0FB0-7877-4FE1-AA36-4A0B72B7F5F2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2063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6269" y="2893465"/>
            <a:ext cx="7044583" cy="933450"/>
          </a:xfrm>
        </p:spPr>
        <p:txBody>
          <a:bodyPr>
            <a:noAutofit/>
          </a:bodyPr>
          <a:lstStyle/>
          <a:p>
            <a:pPr algn="ctr"/>
            <a:r>
              <a:rPr lang="uz-Cyrl-UZ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МУҲОФАЗА ЭТИЛАДИГАН ТАБИИЙ ҲУДУДЛАРДА МЕҲНАТ ХАВФСИЗЛИГИ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934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81001"/>
            <a:ext cx="9144000" cy="422304"/>
          </a:xfrm>
        </p:spPr>
        <p:txBody>
          <a:bodyPr>
            <a:normAutofit/>
          </a:bodyPr>
          <a:lstStyle/>
          <a:p>
            <a:r>
              <a:rPr lang="uz-Cyrl-UZ" sz="2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МЕҲНАТ ХАВФСИЗЛИГИНИ ТАШКИЛ ЭТИШ</a:t>
            </a:r>
            <a:endParaRPr lang="ru-RU" sz="2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07807" y="975615"/>
            <a:ext cx="82904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Ходимларни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жойида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йўриқномадан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ўтказишдан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тартиби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барча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ходимлар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кириш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йўриқномасидан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ташқари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жойида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йўриқномадан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ўтишлари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fontAlgn="base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жойида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йўриқномадан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ўтказишнинг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ходимни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хавфсиз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тўғри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олиб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бориш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усулларига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ўргатиш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fontAlgn="base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жойида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йўриқномадан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ўтказишда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ходимни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механизмлар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дастгохлар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ускуналарнинг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тузилиши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хавфли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хавфсиз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жойлари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хамда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жойини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ишга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тайёрлаш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жараёни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таништирилади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fontAlgn="base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жойида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йўриқномадан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ўтказиш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ходимга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бевосита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рахбарлик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қилувчи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бригадир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бўлинма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зиммасига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юклатилади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fontAlgn="base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йўриқномаларни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ишлаб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чиқиш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йўриқномалар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ишловчилар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ҳамда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жойларини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таъминлаш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меҳнатни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муҳофаза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қилиш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хизмати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вазифасини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бажарувчи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раҳбарлардан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бирига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юклатилади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fontAlgn="base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йўриқномадан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ўтган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ходимлар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жойида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йўриқномадан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ўтказиш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журналига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этилиб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тегишли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имзолар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қуйилиши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расмийлаштирилади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485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81001"/>
            <a:ext cx="9144000" cy="405212"/>
          </a:xfrm>
        </p:spPr>
        <p:txBody>
          <a:bodyPr>
            <a:normAutofit fontScale="90000"/>
          </a:bodyPr>
          <a:lstStyle/>
          <a:p>
            <a:r>
              <a:rPr lang="uz-Cyrl-UZ" sz="2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МЕҲНАТ ХАВФСИЗЛИГИНИ ТАШКИЛ ЭТИШ</a:t>
            </a:r>
            <a:endParaRPr lang="ru-RU" sz="2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60007" y="1078166"/>
            <a:ext cx="686227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ходимлар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иш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стажи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малакасидан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қатъий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назар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узоғи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билан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ойда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навбатдаги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йўриқномадан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ўтказилиши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шарт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fontAlgn="base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ишлаб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чиқариш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техналогияларида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ўзгаришлар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бўлганда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дастгоҳлар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алмашганда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бошқа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холатлар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натижасида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меҳнат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шароитларида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ўзгаришлар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бўлганда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ишлаб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чиқаришда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бахтсиз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ҳодисалар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содир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бўлганда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хавфсиз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меҳнат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олиб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бориш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бўйича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йўриқномаларга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ўзгартиришлар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киритилганда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бошқа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холатларда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навбатдан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ташқари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йўриқномадан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ўтказилади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fontAlgn="base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навбатдан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ташқари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йўриқномадан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ўтказиш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ҳам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иш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жойида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йўриқномадан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ўтказиш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сабаблари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кўрсатилган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ҳолда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журналга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қайд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қилинади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447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r="1456" b="4246"/>
          <a:stretch/>
        </p:blipFill>
        <p:spPr>
          <a:xfrm>
            <a:off x="4689128" y="102549"/>
            <a:ext cx="6360584" cy="667426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712150" y="1640793"/>
            <a:ext cx="3124912" cy="345249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z-Cyrl-U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Муҳофаза этиладиган табиий ҳудудларнинг </a:t>
            </a:r>
            <a:r>
              <a:rPr lang="uz-Cyrl-U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ходимларига иш жойидаги меҳнат ва техника хавфсизлиги бўйича йўриқномалар қуйидагича бўлиши мумкин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544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2452643" y="1640793"/>
            <a:ext cx="8161233" cy="2110811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uz-Cyrl-UZ" sz="4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ЭЪТИБОРИНГИЗ УЧУН РАҲМАТ</a:t>
            </a:r>
            <a:endParaRPr lang="ru-RU" sz="4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07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95813" y="415185"/>
            <a:ext cx="9144000" cy="516307"/>
          </a:xfrm>
        </p:spPr>
        <p:txBody>
          <a:bodyPr>
            <a:normAutofit/>
          </a:bodyPr>
          <a:lstStyle/>
          <a:p>
            <a:r>
              <a:rPr lang="uz-Cyrl-UZ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МЕҲНАТ ХАВФСИЗЛИГИНИ ТАШКИЛ ЭТИШ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52187" y="1283265"/>
            <a:ext cx="783756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000" b="1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Ходимларга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йўриқнома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бериш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ўқитиш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уларнинг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билимларини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текшириш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ишларини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ташкил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этиш</a:t>
            </a:r>
            <a:endParaRPr lang="ru-RU" sz="2000" b="1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endParaRPr lang="ru-RU" sz="2000" b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en-US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одимларга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техника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хавфсизлиги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ишлаб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чиқариш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санитарияси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енғин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чиқишдан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сақланиш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меҳнатни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муҳофаза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қилишнинг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бошқа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қоидалари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ҳақида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йўл-йўриқлар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бериш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ҳамда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ходимларнинг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меҳнатни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муҳофаза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қилишнинг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ҳамма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талабларига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риоя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этишларини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доимий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равишда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текшириб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бориш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вазифаси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иш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берувчи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зиммасига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юклатилади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base"/>
            <a:endParaRPr lang="ru-RU" sz="2000" b="0" i="0" dirty="0" smtClean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Ходимларга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йўриқнома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бериш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ўқитиш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уларнинг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билимларини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текшириш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ишларини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ташкил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этиш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Меҳнат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муҳофазаси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бўйича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ўқишларни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ташкил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қилиш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билимларни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синаш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тўғрисида”ги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Намунавий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низомга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(1996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йил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14 август,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рўйхат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рақами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272-сон)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мувофиқ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амалга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оширилиши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лозим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569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81001"/>
            <a:ext cx="9144000" cy="584674"/>
          </a:xfrm>
        </p:spPr>
        <p:txBody>
          <a:bodyPr>
            <a:normAutofit/>
          </a:bodyPr>
          <a:lstStyle/>
          <a:p>
            <a:r>
              <a:rPr lang="uz-Cyrl-UZ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МЕҲНАТ ХАВФСИЗЛИГИНИ ТАШКИЛ ЭТИШ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04360" y="965675"/>
            <a:ext cx="79629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Меҳнатни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муҳофаза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қилиш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бўйича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белгиланган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тартибда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ўқитиш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йўл-йўриқлар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бериш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билимлари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текширишдан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ўтмаган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ходимларни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ишга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қўйиш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тақиқланади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base"/>
            <a:endParaRPr lang="ru-RU" sz="2400" b="0" i="0" dirty="0" smtClean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Ходимларни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хавфсиз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меҳнат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усулларига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ўқитишни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ташкил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қилиш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амалга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ошириш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бўйича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умумий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рахбарлик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жавобгарлик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корхона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рахбарига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юклатилади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base"/>
            <a:endParaRPr lang="ru-RU" sz="2400" b="0" i="0" dirty="0" smtClean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Ходимларни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йўриқномадан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ўтказиш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турлари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иккига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яъни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кириш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иш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жойида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ўтказиладиган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йўриқномага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бўлинади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base"/>
            <a:endParaRPr lang="ru-RU" sz="2400" b="0" i="0" dirty="0" smtClean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sz="2400" dirty="0" err="1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Иш</a:t>
            </a:r>
            <a:r>
              <a:rPr lang="ru-RU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жойидаги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йўриқнома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уз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навбатида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бирламчи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даврий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ва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навбатдан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ташқари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йўриқномаларга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бўлинади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b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477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81001"/>
            <a:ext cx="9144000" cy="516307"/>
          </a:xfrm>
        </p:spPr>
        <p:txBody>
          <a:bodyPr>
            <a:normAutofit/>
          </a:bodyPr>
          <a:lstStyle/>
          <a:p>
            <a:r>
              <a:rPr lang="uz-Cyrl-U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МЕҲНАТ ХАВФСИЗЛИГИНИ ТАШКИЛ ЭТИШ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50849" y="1146531"/>
            <a:ext cx="8918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Ходимларни</a:t>
            </a:r>
            <a:r>
              <a:rPr lang="ru-RU" sz="24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кириш</a:t>
            </a:r>
            <a:r>
              <a:rPr lang="ru-RU" sz="24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йўриқномасидан</a:t>
            </a:r>
            <a:r>
              <a:rPr lang="ru-RU" sz="24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ўтказиш</a:t>
            </a:r>
            <a:r>
              <a:rPr lang="ru-RU" sz="24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тартиби</a:t>
            </a:r>
            <a:endParaRPr lang="ru-RU" sz="24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 fontAlgn="base"/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Корхонага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ишга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кирган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ходимлар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бошқа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ташкилотлардан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шу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корхонага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ишлаш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учун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хизмат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сафарига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йулланганлар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ва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амалиётни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уташ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учун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келган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ўқувчилар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кириш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йўриқномасидан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ўтади</a:t>
            </a:r>
            <a:r>
              <a:rPr lang="ru-RU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endParaRPr lang="ru-RU" sz="2300" b="1" spc="-50" dirty="0">
              <a:solidFill>
                <a:srgbClr val="00206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 fontAlgn="base"/>
            <a:endParaRPr lang="ru-RU" sz="24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 fontAlgn="base"/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Ходимларни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кириш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йўриқномасидан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ўтказишни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меҳнатни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муҳофаза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қилиш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хизмати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ходими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ёки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ушбу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вазифа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юклатилган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бошқа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бир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ходим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амалга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оширади</a:t>
            </a:r>
            <a:r>
              <a:rPr lang="ru-RU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  <a:p>
            <a:pPr algn="just" fontAlgn="base"/>
            <a:r>
              <a:rPr lang="ru-RU" sz="2400" dirty="0" err="1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Кириш</a:t>
            </a:r>
            <a:r>
              <a:rPr lang="ru-RU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йўриқномасидан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тегишли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меъёрий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хужжатлар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китоблар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ва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кургазмали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куроллар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билан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жихозланган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Меҳнат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муҳофазаси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хонасида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ўтказилади</a:t>
            </a:r>
            <a:r>
              <a:rPr lang="ru-RU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  <a:p>
            <a:pPr algn="just" fontAlgn="base"/>
            <a:r>
              <a:rPr lang="ru-RU" sz="2400" dirty="0" err="1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Кириш</a:t>
            </a:r>
            <a:r>
              <a:rPr lang="ru-RU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йўриқномасидан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ўтган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ходимлар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махсус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журналга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қайд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этилади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5077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81001"/>
            <a:ext cx="9144000" cy="516307"/>
          </a:xfrm>
        </p:spPr>
        <p:txBody>
          <a:bodyPr>
            <a:normAutofit/>
          </a:bodyPr>
          <a:lstStyle/>
          <a:p>
            <a:r>
              <a:rPr lang="uz-Cyrl-U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МЕҲНАТ ХАВФСИЗЛИГИНИ ТАШКИЛ ЭТИШ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29100" y="1924199"/>
            <a:ext cx="79629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Кириш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йўриқномаси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дастурини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тузиш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Корхона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тўғрисида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умумий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маълумот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Меҳнатни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муҳофаза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қилиш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вақти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олиш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вақти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ёшлар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аёллар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меҳнатини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муҳофазаси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ички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меҳнат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тартиб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қоидалари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ишлаб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чиқаришда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бахтсиз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ҳодисалар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содир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бўлганда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ходимнинг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бринчи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навбатдаги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ҳаракатлари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3327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81001"/>
            <a:ext cx="9144000" cy="541945"/>
          </a:xfrm>
        </p:spPr>
        <p:txBody>
          <a:bodyPr>
            <a:normAutofit/>
          </a:bodyPr>
          <a:lstStyle/>
          <a:p>
            <a:r>
              <a:rPr lang="uz-Cyrl-U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МЕҲНАТ ХАВФСИЗЛИГИНИ ТАШКИЛ ЭТИШ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95983" y="922946"/>
            <a:ext cx="767127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хавфсизлиги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хавфли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зарарли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ишлаб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чиқариш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факторлари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улардан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ҳимояланиш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корхонадаги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бахтсиз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ҳодисалар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касалликларининг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асосий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сабаблари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fontAlgn="base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жойидаги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ускуналар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техникалар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ишлаб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чиқариш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жараёнининг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меҳнат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хавфсизлиги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стандартлари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тизими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(МХСТ)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талабига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мослиги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fontAlgn="base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тўсувчи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сақловчи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огоҳлантирувчи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ускуналар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хавфсизлик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белгилари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ранглари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fontAlgn="base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токининг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одам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организмига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таъсири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токидан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жарохати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олдини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олиш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чора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тадбирлари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fontAlgn="base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корхонага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жойига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куйилган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хавфсизлик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талаблари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8710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81001"/>
            <a:ext cx="9144000" cy="550491"/>
          </a:xfrm>
        </p:spPr>
        <p:txBody>
          <a:bodyPr>
            <a:normAutofit/>
          </a:bodyPr>
          <a:lstStyle/>
          <a:p>
            <a:r>
              <a:rPr lang="uz-Cyrl-U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МЕҲНАТ ХАВФСИЗЛИГИНИ ТАШКИЛ ЭТИШ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81301" y="1411451"/>
            <a:ext cx="653753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Ишлаб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чиқариш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санитарияси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ишлаб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чиқаришдаги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асосий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санитария-гигиена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факторлари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 fontAlgn="base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меҳнат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шароитларини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яхшилаш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юзасидан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чора-тадбирлар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теникавий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ташкилий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санитария-гигиена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хамда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даволаш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шамоллатиш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вентилация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ускунулари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ёруглик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меъёрлари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965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81001"/>
            <a:ext cx="9144000" cy="499216"/>
          </a:xfrm>
        </p:spPr>
        <p:txBody>
          <a:bodyPr>
            <a:normAutofit/>
          </a:bodyPr>
          <a:lstStyle/>
          <a:p>
            <a:r>
              <a:rPr lang="uz-Cyrl-U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МЕҲНАТ ХАВФСИЗЛИГИНИ ТАШКИЛ ЭТИШ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8921" y="975616"/>
            <a:ext cx="79629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Ходимларни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шахсий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ҳимоя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воситалари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бепул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таъминланиши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fontAlgn="base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корхоналарда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шароити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зарарли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хавфли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ифлосланишлар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боғлиқ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шароитларда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бажариладиган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ишларда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Меҳнат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қилувчиларга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белгиланган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меъёрларда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махсус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кийим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пойафзал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бошқа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шахсий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ҳимоя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воситалари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ювиш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дезинфекциялаш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воситалари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тенглашадиган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бошқа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озиқ-овқат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маҳсулотлари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парҳез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овқат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бепул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бериш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тартиблари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fontAlgn="base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ушбу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ҳимоя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воситаларини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меҳнат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хавфсизлиги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стандартлари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тизими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(МХСТ)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талабларига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мослиги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уларни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сақлаш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таъмирлаш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тозалаш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ювиш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тўғри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фойдаланиши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3684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81001"/>
            <a:ext cx="9144000" cy="447941"/>
          </a:xfrm>
        </p:spPr>
        <p:txBody>
          <a:bodyPr>
            <a:normAutofit fontScale="90000"/>
          </a:bodyPr>
          <a:lstStyle/>
          <a:p>
            <a:r>
              <a:rPr lang="uz-Cyrl-U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МЕҲНАТ ХАВФСИЗЛИГИНИ ТАШКИЛ ЭТИШ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43642" y="1471272"/>
            <a:ext cx="79629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Корхонага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ёнгин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хавфсизлиги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буйича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қуйилган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талаблар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Биринчи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ёрдам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курсатиш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base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ходимлар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жарохати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олганда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кислота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ишқорлар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натижасида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куйганда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газдан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захарланганда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токи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тасирида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жарохатланганда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бошқа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холларда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биринчи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ёрдам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курсатиш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base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хавфсизлиги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йурикномаси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талабларини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бузганда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ходимнинг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жавобгарлиги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масалаларни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ўз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ичига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олган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кириш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йўриқномаси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тузилади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834972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</TotalTime>
  <Words>670</Words>
  <Application>Microsoft Office PowerPoint</Application>
  <PresentationFormat>Широкоэкранный</PresentationFormat>
  <Paragraphs>69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Times New Roman</vt:lpstr>
      <vt:lpstr>Ретро</vt:lpstr>
      <vt:lpstr>МУҲОФАЗА ЭТИЛАДИГАН ТАБИИЙ ҲУДУДЛАРДА МЕҲНАТ ХАВФСИЗЛИГИ</vt:lpstr>
      <vt:lpstr>МЕҲНАТ ХАВФСИЗЛИГИНИ ТАШКИЛ ЭТИШ</vt:lpstr>
      <vt:lpstr>МЕҲНАТ ХАВФСИЗЛИГИНИ ТАШКИЛ ЭТИШ</vt:lpstr>
      <vt:lpstr>МЕҲНАТ ХАВФСИЗЛИГИНИ ТАШКИЛ ЭТИШ</vt:lpstr>
      <vt:lpstr>МЕҲНАТ ХАВФСИЗЛИГИНИ ТАШКИЛ ЭТИШ</vt:lpstr>
      <vt:lpstr>МЕҲНАТ ХАВФСИЗЛИГИНИ ТАШКИЛ ЭТИШ</vt:lpstr>
      <vt:lpstr>МЕҲНАТ ХАВФСИЗЛИГИНИ ТАШКИЛ ЭТИШ</vt:lpstr>
      <vt:lpstr>МЕҲНАТ ХАВФСИЗЛИГИНИ ТАШКИЛ ЭТИШ</vt:lpstr>
      <vt:lpstr>МЕҲНАТ ХАВФСИЗЛИГИНИ ТАШКИЛ ЭТИШ</vt:lpstr>
      <vt:lpstr>МЕҲНАТ ХАВФСИЗЛИГИНИ ТАШКИЛ ЭТИШ</vt:lpstr>
      <vt:lpstr>МЕҲНАТ ХАВФСИЗЛИГИНИ ТАШКИЛ ЭТИШ</vt:lpstr>
      <vt:lpstr>Муҳофаза этиладиган табиий ҳудудларнинг ходимларига иш жойидаги меҳнат ва техника хавфсизлиги бўйича йўриқномалар қуйидагича бўлиши мумкин</vt:lpstr>
      <vt:lpstr>ЭЪТИБОРИНГИЗ УЧУН РАҲМАТ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МЕҲНАТ ХАВФСИЗЛИГИНИ ТАШКИЛ ЭТИШ</dc:title>
  <dc:creator>Пользователь</dc:creator>
  <cp:lastModifiedBy>Пользователь</cp:lastModifiedBy>
  <cp:revision>4</cp:revision>
  <dcterms:created xsi:type="dcterms:W3CDTF">2022-12-06T12:55:37Z</dcterms:created>
  <dcterms:modified xsi:type="dcterms:W3CDTF">2022-12-06T13:31:09Z</dcterms:modified>
</cp:coreProperties>
</file>