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313" r:id="rId3"/>
    <p:sldId id="330" r:id="rId4"/>
    <p:sldId id="314" r:id="rId5"/>
    <p:sldId id="331" r:id="rId6"/>
    <p:sldId id="332" r:id="rId7"/>
    <p:sldId id="333" r:id="rId8"/>
    <p:sldId id="334" r:id="rId9"/>
    <p:sldId id="335" r:id="rId10"/>
    <p:sldId id="336" r:id="rId11"/>
    <p:sldId id="340" r:id="rId12"/>
    <p:sldId id="341" r:id="rId13"/>
    <p:sldId id="338" r:id="rId14"/>
    <p:sldId id="339" r:id="rId15"/>
    <p:sldId id="342" r:id="rId16"/>
    <p:sldId id="343" r:id="rId17"/>
    <p:sldId id="344" r:id="rId18"/>
    <p:sldId id="345" r:id="rId19"/>
    <p:sldId id="346" r:id="rId20"/>
    <p:sldId id="349" r:id="rId21"/>
    <p:sldId id="347" r:id="rId22"/>
    <p:sldId id="348" r:id="rId23"/>
    <p:sldId id="354" r:id="rId24"/>
    <p:sldId id="350" r:id="rId25"/>
    <p:sldId id="351" r:id="rId26"/>
    <p:sldId id="352" r:id="rId27"/>
    <p:sldId id="355" r:id="rId28"/>
    <p:sldId id="353" r:id="rId29"/>
    <p:sldId id="356" r:id="rId30"/>
    <p:sldId id="357" r:id="rId31"/>
    <p:sldId id="358" r:id="rId32"/>
    <p:sldId id="359" r:id="rId33"/>
  </p:sldIdLst>
  <p:sldSz cx="9144000" cy="6858000" type="screen4x3"/>
  <p:notesSz cx="6858000" cy="9144000"/>
  <p:custDataLst>
    <p:tags r:id="rId3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09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11960" y="1196753"/>
            <a:ext cx="4752528" cy="4392488"/>
          </a:xfrm>
        </p:spPr>
        <p:txBody>
          <a:bodyPr>
            <a:normAutofit/>
          </a:bodyPr>
          <a:lstStyle/>
          <a:p>
            <a:r>
              <a:rPr lang="uz-Cyrl-UZ" sz="3200" b="1" dirty="0" smtClean="0">
                <a:solidFill>
                  <a:srgbClr val="FFC000"/>
                </a:solidFill>
              </a:rPr>
              <a:t>Ўзбекистон Республикаси экологик сиёсати  ва атроф табиий муҳитни муҳофаза қилишнинг ҳуқуқий асослари</a:t>
            </a:r>
            <a:br>
              <a:rPr lang="uz-Cyrl-UZ" sz="3200" b="1" dirty="0" smtClean="0">
                <a:solidFill>
                  <a:srgbClr val="FFC000"/>
                </a:solidFill>
              </a:rPr>
            </a:br>
            <a:r>
              <a:rPr lang="uz-Cyrl-UZ" sz="3200" b="1" dirty="0">
                <a:solidFill>
                  <a:srgbClr val="FFC000"/>
                </a:solidFill>
              </a:rPr>
              <a:t/>
            </a:r>
            <a:br>
              <a:rPr lang="uz-Cyrl-UZ" sz="3200" b="1" dirty="0">
                <a:solidFill>
                  <a:srgbClr val="FFC000"/>
                </a:solidFill>
              </a:rPr>
            </a:br>
            <a:endParaRPr lang="ru-RU" sz="3200" b="1" dirty="0">
              <a:solidFill>
                <a:srgbClr val="FFC000"/>
              </a:solidFill>
            </a:endParaRPr>
          </a:p>
        </p:txBody>
      </p:sp>
      <p:pic>
        <p:nvPicPr>
          <p:cNvPr id="3076" name="Picture 4" descr="http://environmental.lilithezine.com/images/Green-Energy-Environmen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4" y="1196752"/>
            <a:ext cx="3912093" cy="4624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355976" y="4813994"/>
            <a:ext cx="46085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/>
              <a:t>Маърузачи</a:t>
            </a:r>
            <a:r>
              <a:rPr lang="ru-RU" sz="2400" b="1" dirty="0"/>
              <a:t>: </a:t>
            </a:r>
            <a:r>
              <a:rPr lang="ru-RU" sz="2400" b="1" dirty="0" err="1"/>
              <a:t>Шуҳрат</a:t>
            </a:r>
            <a:r>
              <a:rPr lang="ru-RU" sz="2400" b="1" dirty="0"/>
              <a:t> </a:t>
            </a:r>
            <a:r>
              <a:rPr lang="ru-RU" sz="2400" b="1" dirty="0" err="1"/>
              <a:t>Файзиев</a:t>
            </a:r>
            <a:r>
              <a:rPr lang="ru-RU" sz="2400" b="1" dirty="0"/>
              <a:t>- ТДЮУ “Экология </a:t>
            </a:r>
            <a:r>
              <a:rPr lang="ru-RU" sz="2400" b="1" dirty="0" err="1"/>
              <a:t>ҳуқуқи</a:t>
            </a:r>
            <a:r>
              <a:rPr lang="ru-RU" sz="2400" b="1" dirty="0"/>
              <a:t>” </a:t>
            </a:r>
            <a:r>
              <a:rPr lang="ru-RU" sz="2400" b="1" dirty="0" err="1"/>
              <a:t>кафедраси</a:t>
            </a:r>
            <a:r>
              <a:rPr lang="ru-RU" sz="2400" b="1" dirty="0"/>
              <a:t> </a:t>
            </a:r>
            <a:r>
              <a:rPr lang="ru-RU" sz="2400" b="1" dirty="0" err="1"/>
              <a:t>профессори</a:t>
            </a:r>
            <a:r>
              <a:rPr lang="ru-RU" sz="2400" b="1" dirty="0"/>
              <a:t>, </a:t>
            </a:r>
            <a:r>
              <a:rPr lang="ru-RU" sz="2400" b="1" dirty="0" err="1"/>
              <a:t>юридик</a:t>
            </a:r>
            <a:r>
              <a:rPr lang="ru-RU" sz="2400" b="1" dirty="0"/>
              <a:t> </a:t>
            </a:r>
            <a:r>
              <a:rPr lang="ru-RU" sz="2400" b="1" dirty="0" err="1"/>
              <a:t>фанлар</a:t>
            </a:r>
            <a:r>
              <a:rPr lang="ru-RU" sz="2400" b="1" dirty="0"/>
              <a:t> </a:t>
            </a:r>
            <a:r>
              <a:rPr lang="ru-RU" sz="2400" b="1" dirty="0" err="1"/>
              <a:t>доктори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7931224" cy="1296144"/>
          </a:xfrm>
        </p:spPr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3100" b="1" dirty="0">
                <a:solidFill>
                  <a:srgbClr val="FFC000"/>
                </a:solidFill>
                <a:ea typeface="+mn-ea"/>
                <a:cs typeface="+mn-cs"/>
              </a:rPr>
              <a:t>Атроф </a:t>
            </a:r>
            <a:r>
              <a:rPr lang="ru-RU" sz="3100" b="1" dirty="0" err="1">
                <a:solidFill>
                  <a:srgbClr val="FFC000"/>
                </a:solidFill>
                <a:ea typeface="+mn-ea"/>
                <a:cs typeface="+mn-cs"/>
              </a:rPr>
              <a:t>табиий-муҳитнинг</a:t>
            </a:r>
            <a:r>
              <a:rPr lang="ru-RU" sz="3100" b="1" dirty="0">
                <a:solidFill>
                  <a:srgbClr val="FFC000"/>
                </a:solidFill>
                <a:ea typeface="+mn-ea"/>
                <a:cs typeface="+mn-cs"/>
              </a:rPr>
              <a:t> </a:t>
            </a:r>
            <a:r>
              <a:rPr lang="ru-RU" sz="3100" b="1" dirty="0" err="1">
                <a:solidFill>
                  <a:srgbClr val="FFC000"/>
                </a:solidFill>
                <a:ea typeface="+mn-ea"/>
                <a:cs typeface="+mn-cs"/>
              </a:rPr>
              <a:t>конституциявий</a:t>
            </a:r>
            <a:r>
              <a:rPr lang="ru-RU" sz="3100" b="1" dirty="0">
                <a:solidFill>
                  <a:srgbClr val="FFC000"/>
                </a:solidFill>
                <a:ea typeface="+mn-ea"/>
                <a:cs typeface="+mn-cs"/>
              </a:rPr>
              <a:t> </a:t>
            </a:r>
            <a:r>
              <a:rPr lang="ru-RU" sz="3100" b="1" dirty="0" err="1" smtClean="0">
                <a:solidFill>
                  <a:srgbClr val="FFC000"/>
                </a:solidFill>
                <a:ea typeface="+mn-ea"/>
                <a:cs typeface="+mn-cs"/>
              </a:rPr>
              <a:t>асослари</a:t>
            </a:r>
            <a:r>
              <a:rPr lang="ru-RU" sz="2800" b="1" dirty="0" smtClean="0">
                <a:solidFill>
                  <a:srgbClr val="FFC000"/>
                </a:solidFill>
                <a:ea typeface="+mn-ea"/>
                <a:cs typeface="+mn-cs"/>
              </a:rPr>
              <a:t>:</a:t>
            </a:r>
            <a:r>
              <a:rPr lang="ru-RU" sz="2800" b="1" dirty="0">
                <a:solidFill>
                  <a:srgbClr val="FFC000"/>
                </a:solidFill>
                <a:ea typeface="+mn-ea"/>
                <a:cs typeface="+mn-cs"/>
              </a:rPr>
              <a:t/>
            </a:r>
            <a:br>
              <a:rPr lang="ru-RU" sz="2800" b="1" dirty="0">
                <a:solidFill>
                  <a:srgbClr val="FFC000"/>
                </a:solidFill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435280" cy="532859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3600" b="1" dirty="0">
                <a:solidFill>
                  <a:srgbClr val="FFC000"/>
                </a:solidFill>
              </a:rPr>
              <a:t>54-модда</a:t>
            </a:r>
            <a:r>
              <a:rPr lang="ru-RU" sz="3600" b="1" dirty="0" smtClean="0">
                <a:solidFill>
                  <a:srgbClr val="FFC000"/>
                </a:solidFill>
              </a:rPr>
              <a:t>. </a:t>
            </a:r>
            <a:r>
              <a:rPr lang="ru-RU" sz="3600" dirty="0" err="1" smtClean="0"/>
              <a:t>Мулкдор</a:t>
            </a:r>
            <a:r>
              <a:rPr lang="ru-RU" sz="3600" dirty="0" smtClean="0"/>
              <a:t> </a:t>
            </a:r>
            <a:r>
              <a:rPr lang="ru-RU" sz="3600" dirty="0" err="1"/>
              <a:t>мулкига</a:t>
            </a:r>
            <a:r>
              <a:rPr lang="ru-RU" sz="3600" dirty="0"/>
              <a:t> </a:t>
            </a:r>
            <a:r>
              <a:rPr lang="ru-RU" sz="3600" dirty="0" err="1"/>
              <a:t>ўз</a:t>
            </a:r>
            <a:r>
              <a:rPr lang="ru-RU" sz="3600" dirty="0"/>
              <a:t> </a:t>
            </a:r>
            <a:r>
              <a:rPr lang="ru-RU" sz="3600" dirty="0" err="1"/>
              <a:t>хоҳишича</a:t>
            </a:r>
            <a:r>
              <a:rPr lang="ru-RU" sz="3600" dirty="0"/>
              <a:t> </a:t>
            </a:r>
            <a:r>
              <a:rPr lang="ru-RU" sz="3600" dirty="0" err="1"/>
              <a:t>эгалик</a:t>
            </a:r>
            <a:r>
              <a:rPr lang="ru-RU" sz="3600" dirty="0"/>
              <a:t> </a:t>
            </a:r>
            <a:r>
              <a:rPr lang="ru-RU" sz="3600" dirty="0" err="1"/>
              <a:t>қилади</a:t>
            </a:r>
            <a:r>
              <a:rPr lang="ru-RU" sz="3600" dirty="0"/>
              <a:t>, </a:t>
            </a:r>
            <a:r>
              <a:rPr lang="ru-RU" sz="3600" dirty="0" err="1"/>
              <a:t>ундан</a:t>
            </a:r>
            <a:r>
              <a:rPr lang="ru-RU" sz="3600" dirty="0"/>
              <a:t> </a:t>
            </a:r>
            <a:r>
              <a:rPr lang="ru-RU" sz="3600" dirty="0" err="1"/>
              <a:t>фойдаланади</a:t>
            </a:r>
            <a:r>
              <a:rPr lang="ru-RU" sz="3600" dirty="0"/>
              <a:t> </a:t>
            </a:r>
            <a:r>
              <a:rPr lang="ru-RU" sz="3600" dirty="0" err="1"/>
              <a:t>ва</a:t>
            </a:r>
            <a:r>
              <a:rPr lang="ru-RU" sz="3600" dirty="0"/>
              <a:t> </a:t>
            </a:r>
            <a:r>
              <a:rPr lang="ru-RU" sz="3600" dirty="0" err="1"/>
              <a:t>уни</a:t>
            </a:r>
            <a:r>
              <a:rPr lang="ru-RU" sz="3600" dirty="0"/>
              <a:t> </a:t>
            </a:r>
            <a:r>
              <a:rPr lang="ru-RU" sz="3600" dirty="0" err="1"/>
              <a:t>тасарруф</a:t>
            </a:r>
            <a:r>
              <a:rPr lang="ru-RU" sz="3600" dirty="0"/>
              <a:t> </a:t>
            </a:r>
            <a:r>
              <a:rPr lang="ru-RU" sz="3600" dirty="0" err="1"/>
              <a:t>этади</a:t>
            </a:r>
            <a:r>
              <a:rPr lang="ru-RU" sz="3600" dirty="0"/>
              <a:t>. </a:t>
            </a:r>
            <a:r>
              <a:rPr lang="ru-RU" sz="3600" dirty="0" err="1"/>
              <a:t>Мулкдан</a:t>
            </a:r>
            <a:r>
              <a:rPr lang="ru-RU" sz="3600" dirty="0"/>
              <a:t> </a:t>
            </a:r>
            <a:r>
              <a:rPr lang="ru-RU" sz="3600" dirty="0" err="1"/>
              <a:t>фойдаланиш</a:t>
            </a:r>
            <a:r>
              <a:rPr lang="ru-RU" sz="3600" dirty="0"/>
              <a:t> </a:t>
            </a:r>
            <a:r>
              <a:rPr lang="ru-RU" sz="3600" dirty="0" err="1"/>
              <a:t>экологик</a:t>
            </a:r>
            <a:r>
              <a:rPr lang="ru-RU" sz="3600" dirty="0"/>
              <a:t> </a:t>
            </a:r>
            <a:r>
              <a:rPr lang="ru-RU" sz="3600" dirty="0" err="1"/>
              <a:t>муҳитга</a:t>
            </a:r>
            <a:r>
              <a:rPr lang="ru-RU" sz="3600" dirty="0"/>
              <a:t> </a:t>
            </a:r>
            <a:r>
              <a:rPr lang="ru-RU" sz="3600" dirty="0" err="1"/>
              <a:t>зарар</a:t>
            </a:r>
            <a:r>
              <a:rPr lang="ru-RU" sz="3600" dirty="0"/>
              <a:t> </a:t>
            </a:r>
            <a:r>
              <a:rPr lang="ru-RU" sz="3600" dirty="0" err="1"/>
              <a:t>етказмаслиги</a:t>
            </a:r>
            <a:r>
              <a:rPr lang="ru-RU" sz="3600" dirty="0"/>
              <a:t>, </a:t>
            </a:r>
            <a:r>
              <a:rPr lang="ru-RU" sz="3600" dirty="0" err="1"/>
              <a:t>фуқаролар</a:t>
            </a:r>
            <a:r>
              <a:rPr lang="ru-RU" sz="3600" dirty="0"/>
              <a:t>, </a:t>
            </a:r>
            <a:r>
              <a:rPr lang="ru-RU" sz="3600" dirty="0" err="1"/>
              <a:t>юридик</a:t>
            </a:r>
            <a:r>
              <a:rPr lang="ru-RU" sz="3600" dirty="0"/>
              <a:t> </a:t>
            </a:r>
            <a:r>
              <a:rPr lang="ru-RU" sz="3600" dirty="0" err="1"/>
              <a:t>шахслар</a:t>
            </a:r>
            <a:r>
              <a:rPr lang="ru-RU" sz="3600" dirty="0"/>
              <a:t> </a:t>
            </a:r>
            <a:r>
              <a:rPr lang="ru-RU" sz="3600" dirty="0" err="1"/>
              <a:t>ва</a:t>
            </a:r>
            <a:r>
              <a:rPr lang="ru-RU" sz="3600" dirty="0"/>
              <a:t> </a:t>
            </a:r>
            <a:r>
              <a:rPr lang="ru-RU" sz="3600" dirty="0" err="1"/>
              <a:t>давлатнинг</a:t>
            </a:r>
            <a:r>
              <a:rPr lang="ru-RU" sz="3600" dirty="0"/>
              <a:t> </a:t>
            </a:r>
            <a:r>
              <a:rPr lang="ru-RU" sz="3600" dirty="0" err="1"/>
              <a:t>ҳуқуқларини</a:t>
            </a:r>
            <a:r>
              <a:rPr lang="ru-RU" sz="3600" dirty="0"/>
              <a:t> </a:t>
            </a:r>
            <a:r>
              <a:rPr lang="ru-RU" sz="3600" dirty="0" err="1"/>
              <a:t>ҳамда</a:t>
            </a:r>
            <a:r>
              <a:rPr lang="ru-RU" sz="3600" dirty="0"/>
              <a:t> </a:t>
            </a:r>
            <a:r>
              <a:rPr lang="ru-RU" sz="3600" dirty="0" err="1"/>
              <a:t>қонун</a:t>
            </a:r>
            <a:r>
              <a:rPr lang="ru-RU" sz="3600" dirty="0"/>
              <a:t> </a:t>
            </a:r>
            <a:r>
              <a:rPr lang="ru-RU" sz="3600" dirty="0" err="1"/>
              <a:t>билан</a:t>
            </a:r>
            <a:r>
              <a:rPr lang="ru-RU" sz="3600" dirty="0"/>
              <a:t> </a:t>
            </a:r>
            <a:r>
              <a:rPr lang="ru-RU" sz="3600" dirty="0" err="1"/>
              <a:t>қўриқланадиган</a:t>
            </a:r>
            <a:r>
              <a:rPr lang="ru-RU" sz="3600" dirty="0"/>
              <a:t> </a:t>
            </a:r>
            <a:r>
              <a:rPr lang="ru-RU" sz="3600" dirty="0" err="1"/>
              <a:t>манфаатларини</a:t>
            </a:r>
            <a:r>
              <a:rPr lang="ru-RU" sz="3600" dirty="0"/>
              <a:t> </a:t>
            </a:r>
            <a:r>
              <a:rPr lang="ru-RU" sz="3600" dirty="0" err="1"/>
              <a:t>бузмаслиги</a:t>
            </a:r>
            <a:r>
              <a:rPr lang="ru-RU" sz="3600" dirty="0"/>
              <a:t> </a:t>
            </a:r>
            <a:r>
              <a:rPr lang="ru-RU" sz="3600" dirty="0" err="1"/>
              <a:t>шарт</a:t>
            </a:r>
            <a:r>
              <a:rPr lang="ru-RU" sz="3600" dirty="0"/>
              <a:t>.</a:t>
            </a:r>
          </a:p>
          <a:p>
            <a:pPr algn="just"/>
            <a:r>
              <a:rPr lang="ru-RU" sz="3600" b="1" dirty="0">
                <a:solidFill>
                  <a:srgbClr val="FFC000"/>
                </a:solidFill>
              </a:rPr>
              <a:t>55-модда</a:t>
            </a:r>
            <a:r>
              <a:rPr lang="ru-RU" sz="3600" b="1" dirty="0" smtClean="0">
                <a:solidFill>
                  <a:srgbClr val="FFC000"/>
                </a:solidFill>
              </a:rPr>
              <a:t>.</a:t>
            </a:r>
            <a:r>
              <a:rPr lang="ru-RU" sz="3600" b="1" dirty="0" smtClean="0"/>
              <a:t> </a:t>
            </a:r>
            <a:r>
              <a:rPr lang="ru-RU" sz="3600" dirty="0" smtClean="0"/>
              <a:t>Ер</a:t>
            </a:r>
            <a:r>
              <a:rPr lang="ru-RU" sz="3600" dirty="0"/>
              <a:t>, ер ости </a:t>
            </a:r>
            <a:r>
              <a:rPr lang="ru-RU" sz="3600" dirty="0" err="1"/>
              <a:t>бойликлари</a:t>
            </a:r>
            <a:r>
              <a:rPr lang="ru-RU" sz="3600" dirty="0"/>
              <a:t>, </a:t>
            </a:r>
            <a:r>
              <a:rPr lang="ru-RU" sz="3600" dirty="0" err="1"/>
              <a:t>сув</a:t>
            </a:r>
            <a:r>
              <a:rPr lang="ru-RU" sz="3600" dirty="0"/>
              <a:t>, </a:t>
            </a:r>
            <a:r>
              <a:rPr lang="ru-RU" sz="3600" dirty="0" err="1"/>
              <a:t>ўсимлик</a:t>
            </a:r>
            <a:r>
              <a:rPr lang="ru-RU" sz="3600" dirty="0"/>
              <a:t> </a:t>
            </a:r>
            <a:r>
              <a:rPr lang="ru-RU" sz="3600" dirty="0" err="1"/>
              <a:t>ва</a:t>
            </a:r>
            <a:r>
              <a:rPr lang="ru-RU" sz="3600" dirty="0"/>
              <a:t> </a:t>
            </a:r>
            <a:r>
              <a:rPr lang="ru-RU" sz="3600" dirty="0" err="1"/>
              <a:t>ҳайвонот</a:t>
            </a:r>
            <a:r>
              <a:rPr lang="ru-RU" sz="3600" dirty="0"/>
              <a:t> </a:t>
            </a:r>
            <a:r>
              <a:rPr lang="ru-RU" sz="3600" dirty="0" err="1"/>
              <a:t>дунёси</a:t>
            </a:r>
            <a:r>
              <a:rPr lang="ru-RU" sz="3600" dirty="0"/>
              <a:t> </a:t>
            </a:r>
            <a:r>
              <a:rPr lang="ru-RU" sz="3600" dirty="0" err="1"/>
              <a:t>ҳамда</a:t>
            </a:r>
            <a:r>
              <a:rPr lang="ru-RU" sz="3600" dirty="0"/>
              <a:t> </a:t>
            </a:r>
            <a:r>
              <a:rPr lang="ru-RU" sz="3600" dirty="0" err="1"/>
              <a:t>бошқа</a:t>
            </a:r>
            <a:r>
              <a:rPr lang="ru-RU" sz="3600" dirty="0"/>
              <a:t> </a:t>
            </a:r>
            <a:r>
              <a:rPr lang="ru-RU" sz="3600" dirty="0" err="1"/>
              <a:t>табиий</a:t>
            </a:r>
            <a:r>
              <a:rPr lang="ru-RU" sz="3600" dirty="0"/>
              <a:t> </a:t>
            </a:r>
            <a:r>
              <a:rPr lang="ru-RU" sz="3600" dirty="0" err="1"/>
              <a:t>захиралар</a:t>
            </a:r>
            <a:r>
              <a:rPr lang="ru-RU" sz="3600" dirty="0"/>
              <a:t> </a:t>
            </a:r>
            <a:r>
              <a:rPr lang="ru-RU" sz="3600" dirty="0" err="1"/>
              <a:t>умуммиллий</a:t>
            </a:r>
            <a:r>
              <a:rPr lang="ru-RU" sz="3600" dirty="0"/>
              <a:t> </a:t>
            </a:r>
            <a:r>
              <a:rPr lang="ru-RU" sz="3600" dirty="0" err="1"/>
              <a:t>бойликдир</a:t>
            </a:r>
            <a:r>
              <a:rPr lang="ru-RU" sz="3600" dirty="0"/>
              <a:t>, </a:t>
            </a:r>
            <a:r>
              <a:rPr lang="ru-RU" sz="3600" dirty="0" err="1"/>
              <a:t>улардан</a:t>
            </a:r>
            <a:r>
              <a:rPr lang="ru-RU" sz="3600" dirty="0"/>
              <a:t> </a:t>
            </a:r>
            <a:r>
              <a:rPr lang="ru-RU" sz="3600" dirty="0" err="1"/>
              <a:t>оқилона</a:t>
            </a:r>
            <a:r>
              <a:rPr lang="ru-RU" sz="3600" dirty="0"/>
              <a:t> </a:t>
            </a:r>
            <a:r>
              <a:rPr lang="ru-RU" sz="3600" dirty="0" err="1"/>
              <a:t>фойдаланиш</a:t>
            </a:r>
            <a:r>
              <a:rPr lang="ru-RU" sz="3600" dirty="0"/>
              <a:t> </a:t>
            </a:r>
            <a:r>
              <a:rPr lang="ru-RU" sz="3600" dirty="0" err="1"/>
              <a:t>зарур</a:t>
            </a:r>
            <a:r>
              <a:rPr lang="ru-RU" sz="3600" dirty="0"/>
              <a:t> </a:t>
            </a:r>
            <a:r>
              <a:rPr lang="ru-RU" sz="3600" dirty="0" err="1"/>
              <a:t>ва</a:t>
            </a:r>
            <a:r>
              <a:rPr lang="ru-RU" sz="3600" dirty="0"/>
              <a:t> улар </a:t>
            </a:r>
            <a:r>
              <a:rPr lang="ru-RU" sz="3600" dirty="0" err="1"/>
              <a:t>давлат</a:t>
            </a:r>
            <a:r>
              <a:rPr lang="ru-RU" sz="3600" dirty="0"/>
              <a:t> </a:t>
            </a:r>
            <a:r>
              <a:rPr lang="ru-RU" sz="3600" dirty="0" err="1"/>
              <a:t>муҳофазасидадир</a:t>
            </a:r>
            <a:r>
              <a:rPr lang="ru-RU" sz="3600" dirty="0" smtClean="0"/>
              <a:t>.</a:t>
            </a:r>
          </a:p>
          <a:p>
            <a:r>
              <a:rPr lang="ru-RU" sz="3600" b="1" dirty="0">
                <a:solidFill>
                  <a:srgbClr val="FFC000"/>
                </a:solidFill>
              </a:rPr>
              <a:t>50-модда</a:t>
            </a:r>
            <a:r>
              <a:rPr lang="ru-RU" sz="3600" b="1" dirty="0" smtClean="0">
                <a:solidFill>
                  <a:srgbClr val="FFC000"/>
                </a:solidFill>
              </a:rPr>
              <a:t>. </a:t>
            </a:r>
            <a:r>
              <a:rPr lang="ru-RU" sz="3600" dirty="0" err="1" smtClean="0"/>
              <a:t>Фуқаролар</a:t>
            </a:r>
            <a:r>
              <a:rPr lang="ru-RU" sz="3600" dirty="0" smtClean="0"/>
              <a:t> </a:t>
            </a:r>
            <a:r>
              <a:rPr lang="ru-RU" sz="3600" dirty="0" err="1"/>
              <a:t>атроф</a:t>
            </a:r>
            <a:r>
              <a:rPr lang="ru-RU" sz="3600" dirty="0"/>
              <a:t> </a:t>
            </a:r>
            <a:r>
              <a:rPr lang="ru-RU" sz="3600" dirty="0" err="1"/>
              <a:t>табиий</a:t>
            </a:r>
            <a:r>
              <a:rPr lang="ru-RU" sz="3600" dirty="0"/>
              <a:t> </a:t>
            </a:r>
            <a:r>
              <a:rPr lang="ru-RU" sz="3600" dirty="0" err="1"/>
              <a:t>муҳитга</a:t>
            </a:r>
            <a:r>
              <a:rPr lang="ru-RU" sz="3600" dirty="0"/>
              <a:t> </a:t>
            </a:r>
            <a:r>
              <a:rPr lang="ru-RU" sz="3600" dirty="0" err="1"/>
              <a:t>эҳтиёткорона</a:t>
            </a:r>
            <a:r>
              <a:rPr lang="ru-RU" sz="3600" dirty="0"/>
              <a:t> </a:t>
            </a:r>
            <a:r>
              <a:rPr lang="ru-RU" sz="3600" dirty="0" err="1"/>
              <a:t>муносабатда</a:t>
            </a:r>
            <a:r>
              <a:rPr lang="ru-RU" sz="3600" dirty="0"/>
              <a:t> </a:t>
            </a:r>
            <a:r>
              <a:rPr lang="ru-RU" sz="3600" dirty="0" err="1"/>
              <a:t>бўлишга</a:t>
            </a:r>
            <a:r>
              <a:rPr lang="ru-RU" sz="3600" dirty="0"/>
              <a:t> </a:t>
            </a:r>
            <a:r>
              <a:rPr lang="ru-RU" sz="3600" dirty="0" err="1"/>
              <a:t>мажбурдирлар</a:t>
            </a:r>
            <a:r>
              <a:rPr lang="ru-RU" sz="3600" dirty="0" smtClean="0"/>
              <a:t>.</a:t>
            </a:r>
          </a:p>
          <a:p>
            <a:r>
              <a:rPr lang="ru-RU" sz="3600" b="1" dirty="0">
                <a:solidFill>
                  <a:srgbClr val="FFC000"/>
                </a:solidFill>
              </a:rPr>
              <a:t>100-модда</a:t>
            </a:r>
            <a:r>
              <a:rPr lang="ru-RU" sz="3600" b="1" dirty="0" smtClean="0">
                <a:solidFill>
                  <a:srgbClr val="FFC000"/>
                </a:solidFill>
              </a:rPr>
              <a:t>.</a:t>
            </a:r>
            <a:r>
              <a:rPr lang="ru-RU" sz="3600" b="1" dirty="0" smtClean="0"/>
              <a:t> </a:t>
            </a:r>
            <a:r>
              <a:rPr lang="ru-RU" sz="3600" dirty="0" err="1" smtClean="0"/>
              <a:t>Маҳаллий</a:t>
            </a:r>
            <a:r>
              <a:rPr lang="ru-RU" sz="3600" dirty="0" smtClean="0"/>
              <a:t> </a:t>
            </a:r>
            <a:r>
              <a:rPr lang="ru-RU" sz="3600" dirty="0" err="1"/>
              <a:t>ҳокимият</a:t>
            </a:r>
            <a:r>
              <a:rPr lang="ru-RU" sz="3600" dirty="0"/>
              <a:t> </a:t>
            </a:r>
            <a:r>
              <a:rPr lang="ru-RU" sz="3600" dirty="0" err="1"/>
              <a:t>органлари</a:t>
            </a:r>
            <a:r>
              <a:rPr lang="ru-RU" sz="3600" dirty="0"/>
              <a:t> </a:t>
            </a:r>
            <a:r>
              <a:rPr lang="ru-RU" sz="3600" dirty="0" err="1"/>
              <a:t>ихтиёрига</a:t>
            </a:r>
            <a:r>
              <a:rPr lang="ru-RU" sz="3600" dirty="0"/>
              <a:t> </a:t>
            </a:r>
            <a:r>
              <a:rPr lang="ru-RU" sz="3600" dirty="0" err="1"/>
              <a:t>қуйидагилар</a:t>
            </a:r>
            <a:r>
              <a:rPr lang="ru-RU" sz="3600" dirty="0"/>
              <a:t> </a:t>
            </a:r>
            <a:r>
              <a:rPr lang="ru-RU" sz="3600" dirty="0" err="1"/>
              <a:t>киради</a:t>
            </a:r>
            <a:r>
              <a:rPr lang="ru-RU" sz="3600" dirty="0"/>
              <a:t>:</a:t>
            </a:r>
          </a:p>
          <a:p>
            <a:r>
              <a:rPr lang="ru-RU" sz="3600" dirty="0" smtClean="0"/>
              <a:t>- </a:t>
            </a:r>
            <a:r>
              <a:rPr lang="ru-RU" sz="3600" dirty="0" err="1" smtClean="0"/>
              <a:t>атроф-муҳитни</a:t>
            </a:r>
            <a:r>
              <a:rPr lang="ru-RU" sz="3600" dirty="0" smtClean="0"/>
              <a:t> </a:t>
            </a:r>
            <a:r>
              <a:rPr lang="ru-RU" sz="3600" dirty="0"/>
              <a:t>муҳофаза </a:t>
            </a:r>
            <a:r>
              <a:rPr lang="ru-RU" sz="3600" dirty="0" err="1"/>
              <a:t>қилиш</a:t>
            </a:r>
            <a:r>
              <a:rPr lang="ru-RU" sz="3600" dirty="0"/>
              <a:t>;</a:t>
            </a:r>
          </a:p>
          <a:p>
            <a:endParaRPr lang="ru-RU" dirty="0" smtClean="0"/>
          </a:p>
          <a:p>
            <a:endParaRPr lang="ru-RU" sz="2800" dirty="0"/>
          </a:p>
          <a:p>
            <a:pPr algn="just"/>
            <a:endParaRPr lang="ru-RU" sz="2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6240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3200" b="1" dirty="0">
                <a:solidFill>
                  <a:srgbClr val="FFC000"/>
                </a:solidFill>
                <a:ea typeface="+mn-ea"/>
                <a:cs typeface="+mn-cs"/>
              </a:rPr>
              <a:t>Экология </a:t>
            </a:r>
            <a:r>
              <a:rPr lang="ru-RU" sz="3200" b="1" dirty="0" err="1">
                <a:solidFill>
                  <a:srgbClr val="FFC000"/>
                </a:solidFill>
                <a:ea typeface="+mn-ea"/>
                <a:cs typeface="+mn-cs"/>
              </a:rPr>
              <a:t>соҳасидаги</a:t>
            </a:r>
            <a:r>
              <a:rPr lang="ru-RU" sz="3200" b="1" dirty="0">
                <a:solidFill>
                  <a:srgbClr val="FFC000"/>
                </a:solidFill>
                <a:ea typeface="+mn-ea"/>
                <a:cs typeface="+mn-cs"/>
              </a:rPr>
              <a:t> </a:t>
            </a:r>
            <a:r>
              <a:rPr lang="ru-RU" sz="3200" b="1" dirty="0" err="1">
                <a:solidFill>
                  <a:srgbClr val="FFC000"/>
                </a:solidFill>
                <a:ea typeface="+mn-ea"/>
                <a:cs typeface="+mn-cs"/>
              </a:rPr>
              <a:t>қонунларнинг</a:t>
            </a:r>
            <a:r>
              <a:rPr lang="ru-RU" sz="3200" b="1" dirty="0">
                <a:solidFill>
                  <a:srgbClr val="FFC000"/>
                </a:solidFill>
                <a:ea typeface="+mn-ea"/>
                <a:cs typeface="+mn-cs"/>
              </a:rPr>
              <a:t> </a:t>
            </a:r>
            <a:r>
              <a:rPr lang="ru-RU" sz="3200" b="1" dirty="0" err="1" smtClean="0">
                <a:solidFill>
                  <a:srgbClr val="FFC000"/>
                </a:solidFill>
                <a:ea typeface="+mn-ea"/>
                <a:cs typeface="+mn-cs"/>
              </a:rPr>
              <a:t>мазмун-моҳияти</a:t>
            </a:r>
            <a:r>
              <a:rPr lang="ru-RU" sz="3200" b="1" dirty="0">
                <a:solidFill>
                  <a:srgbClr val="FFC000"/>
                </a:solidFill>
                <a:ea typeface="+mn-ea"/>
                <a:cs typeface="+mn-cs"/>
              </a:rPr>
              <a:t/>
            </a:r>
            <a:br>
              <a:rPr lang="ru-RU" sz="3200" b="1" dirty="0">
                <a:solidFill>
                  <a:srgbClr val="FFC000"/>
                </a:solidFill>
                <a:ea typeface="+mn-ea"/>
                <a:cs typeface="+mn-cs"/>
              </a:rPr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z-Cyrl-UZ" dirty="0" smtClean="0"/>
              <a:t>Ўзбекистон Республикаси </a:t>
            </a:r>
            <a:r>
              <a:rPr lang="uz-Cyrl-UZ" b="1" dirty="0" smtClean="0">
                <a:solidFill>
                  <a:srgbClr val="FFC000"/>
                </a:solidFill>
              </a:rPr>
              <a:t>“Табиатни муҳофаза қилиш тўғрисида”</a:t>
            </a:r>
            <a:r>
              <a:rPr lang="uz-Cyrl-UZ" dirty="0" smtClean="0"/>
              <a:t> ги қонуни- 1992 йил 9-декабрь;</a:t>
            </a:r>
          </a:p>
          <a:p>
            <a:r>
              <a:rPr lang="uz-Cyrl-UZ" dirty="0"/>
              <a:t>Ўзбекистон </a:t>
            </a:r>
            <a:r>
              <a:rPr lang="uz-Cyrl-UZ" dirty="0" smtClean="0"/>
              <a:t>Республикаси </a:t>
            </a:r>
            <a:r>
              <a:rPr lang="uz-Cyrl-UZ" b="1" dirty="0" smtClean="0">
                <a:solidFill>
                  <a:srgbClr val="FFC000"/>
                </a:solidFill>
              </a:rPr>
              <a:t>Ер кодекси- </a:t>
            </a:r>
            <a:r>
              <a:rPr lang="uz-Cyrl-UZ" dirty="0" smtClean="0"/>
              <a:t>1998 йил 30 апрель;</a:t>
            </a:r>
          </a:p>
          <a:p>
            <a:r>
              <a:rPr lang="uz-Cyrl-UZ" dirty="0"/>
              <a:t>Ўзбекистон </a:t>
            </a:r>
            <a:r>
              <a:rPr lang="uz-Cyrl-UZ" dirty="0" smtClean="0"/>
              <a:t>Республикаси </a:t>
            </a:r>
            <a:r>
              <a:rPr lang="uz-Cyrl-UZ" b="1" dirty="0" smtClean="0">
                <a:solidFill>
                  <a:srgbClr val="FFC000"/>
                </a:solidFill>
              </a:rPr>
              <a:t>“Ер ости бойликлари тўғрисида”</a:t>
            </a:r>
            <a:r>
              <a:rPr lang="uz-Cyrl-UZ" dirty="0" smtClean="0"/>
              <a:t>ги қонуни- </a:t>
            </a:r>
            <a:r>
              <a:rPr lang="ru-RU" dirty="0"/>
              <a:t>2002 </a:t>
            </a:r>
            <a:r>
              <a:rPr lang="ru-RU" dirty="0" err="1"/>
              <a:t>йил</a:t>
            </a:r>
            <a:r>
              <a:rPr lang="ru-RU" dirty="0"/>
              <a:t> 13 </a:t>
            </a:r>
            <a:r>
              <a:rPr lang="ru-RU" dirty="0" smtClean="0"/>
              <a:t>декабрь;</a:t>
            </a:r>
          </a:p>
          <a:p>
            <a:r>
              <a:rPr lang="uz-Cyrl-UZ" dirty="0"/>
              <a:t>Ўзбекистон </a:t>
            </a:r>
            <a:r>
              <a:rPr lang="uz-Cyrl-UZ" dirty="0" smtClean="0"/>
              <a:t>Республикаси </a:t>
            </a:r>
            <a:r>
              <a:rPr lang="uz-Cyrl-UZ" b="1" dirty="0" smtClean="0">
                <a:solidFill>
                  <a:srgbClr val="FFC000"/>
                </a:solidFill>
              </a:rPr>
              <a:t>“Сув ва сувдан фойдаланиш тўғрисида”</a:t>
            </a:r>
            <a:r>
              <a:rPr lang="uz-Cyrl-UZ" dirty="0" smtClean="0"/>
              <a:t>ги қонуни-  </a:t>
            </a:r>
            <a:r>
              <a:rPr lang="ru-RU" dirty="0"/>
              <a:t>1993 </a:t>
            </a:r>
            <a:r>
              <a:rPr lang="ru-RU" dirty="0" err="1"/>
              <a:t>йил</a:t>
            </a:r>
            <a:r>
              <a:rPr lang="ru-RU" dirty="0"/>
              <a:t> 6 </a:t>
            </a:r>
            <a:r>
              <a:rPr lang="ru-RU" dirty="0" smtClean="0"/>
              <a:t>май;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81253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76672"/>
            <a:ext cx="8363272" cy="5649491"/>
          </a:xfrm>
        </p:spPr>
        <p:txBody>
          <a:bodyPr>
            <a:normAutofit fontScale="92500"/>
          </a:bodyPr>
          <a:lstStyle/>
          <a:p>
            <a:r>
              <a:rPr lang="uz-Cyrl-UZ" dirty="0"/>
              <a:t>Ўзбекистон Республикаси </a:t>
            </a:r>
            <a:r>
              <a:rPr lang="uz-Cyrl-UZ" b="1" dirty="0">
                <a:solidFill>
                  <a:srgbClr val="FFC000"/>
                </a:solidFill>
              </a:rPr>
              <a:t>“Атмосфера ҳавосини муҳофаза қилиш тўғрисида”</a:t>
            </a:r>
            <a:r>
              <a:rPr lang="uz-Cyrl-UZ" dirty="0"/>
              <a:t>ги қонуни-1996 йил 27 декабрь;</a:t>
            </a:r>
          </a:p>
          <a:p>
            <a:r>
              <a:rPr lang="uz-Cyrl-UZ" dirty="0" smtClean="0"/>
              <a:t>Ўзбекистон </a:t>
            </a:r>
            <a:r>
              <a:rPr lang="uz-Cyrl-UZ" dirty="0"/>
              <a:t>Республикаси </a:t>
            </a:r>
            <a:r>
              <a:rPr lang="uz-Cyrl-UZ" b="1" dirty="0">
                <a:solidFill>
                  <a:srgbClr val="FFC000"/>
                </a:solidFill>
              </a:rPr>
              <a:t>“Ҳайвонот дунёсини муҳофаза қилиш ва ундан фойдаланиш тўғрисида”</a:t>
            </a:r>
            <a:r>
              <a:rPr lang="uz-Cyrl-UZ" dirty="0"/>
              <a:t>ги қонуни- </a:t>
            </a:r>
            <a:r>
              <a:rPr lang="ru-RU" dirty="0"/>
              <a:t>2016 </a:t>
            </a:r>
            <a:r>
              <a:rPr lang="ru-RU" dirty="0" err="1"/>
              <a:t>йил</a:t>
            </a:r>
            <a:r>
              <a:rPr lang="ru-RU" dirty="0"/>
              <a:t> 19 сентябрь;</a:t>
            </a:r>
          </a:p>
          <a:p>
            <a:r>
              <a:rPr lang="uz-Cyrl-UZ" dirty="0" smtClean="0"/>
              <a:t>Ўзбекистон Республикаси </a:t>
            </a:r>
            <a:r>
              <a:rPr lang="uz-Cyrl-UZ" b="1" dirty="0" smtClean="0">
                <a:solidFill>
                  <a:srgbClr val="FFC000"/>
                </a:solidFill>
              </a:rPr>
              <a:t>“Ўсимлик дунёсини муҳофаза қилиш ва ундан фойдаланиш тўғрисида”</a:t>
            </a:r>
            <a:r>
              <a:rPr lang="uz-Cyrl-UZ" dirty="0" smtClean="0"/>
              <a:t>ги қонуни- </a:t>
            </a:r>
            <a:r>
              <a:rPr lang="ru-RU" dirty="0"/>
              <a:t>2016 </a:t>
            </a:r>
            <a:r>
              <a:rPr lang="ru-RU" dirty="0" err="1"/>
              <a:t>йил</a:t>
            </a:r>
            <a:r>
              <a:rPr lang="ru-RU" dirty="0"/>
              <a:t> 21 </a:t>
            </a:r>
            <a:r>
              <a:rPr lang="ru-RU" dirty="0" smtClean="0"/>
              <a:t>сентябрь;</a:t>
            </a:r>
          </a:p>
          <a:p>
            <a:r>
              <a:rPr lang="uz-Cyrl-UZ" dirty="0" smtClean="0"/>
              <a:t>Ўзбекистон Республикаси </a:t>
            </a:r>
            <a:r>
              <a:rPr lang="uz-Cyrl-UZ" b="1" dirty="0" smtClean="0">
                <a:solidFill>
                  <a:srgbClr val="FFC000"/>
                </a:solidFill>
              </a:rPr>
              <a:t>“Ўрмон тўғрисида”</a:t>
            </a:r>
            <a:r>
              <a:rPr lang="uz-Cyrl-UZ" dirty="0" smtClean="0"/>
              <a:t>ги қонуни- </a:t>
            </a:r>
            <a:r>
              <a:rPr lang="ru-RU" dirty="0"/>
              <a:t>2018 </a:t>
            </a:r>
            <a:r>
              <a:rPr lang="ru-RU" dirty="0" err="1"/>
              <a:t>йил</a:t>
            </a:r>
            <a:r>
              <a:rPr lang="ru-RU" dirty="0"/>
              <a:t> 16 </a:t>
            </a:r>
            <a:r>
              <a:rPr lang="ru-RU" dirty="0" smtClean="0"/>
              <a:t>апрель.</a:t>
            </a:r>
            <a:r>
              <a:rPr lang="uz-Cyrl-UZ" dirty="0" smtClean="0"/>
              <a:t> 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58764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z-Cyrl-UZ" sz="3600" dirty="0" smtClean="0"/>
              <a:t/>
            </a:r>
            <a:br>
              <a:rPr lang="uz-Cyrl-UZ" sz="3600" dirty="0" smtClean="0"/>
            </a:br>
            <a:r>
              <a:rPr lang="uz-Cyrl-UZ" sz="3600" dirty="0" smtClean="0"/>
              <a:t>Ўзбекистон </a:t>
            </a:r>
            <a:r>
              <a:rPr lang="uz-Cyrl-UZ" sz="3600" dirty="0"/>
              <a:t>Республикаси </a:t>
            </a:r>
            <a:r>
              <a:rPr lang="uz-Cyrl-UZ" sz="3600" b="1" dirty="0">
                <a:solidFill>
                  <a:srgbClr val="FFC000"/>
                </a:solidFill>
              </a:rPr>
              <a:t>“Табиатни муҳофаза қилиш тўғрисида</a:t>
            </a:r>
            <a:r>
              <a:rPr lang="uz-Cyrl-UZ" sz="3600" dirty="0"/>
              <a:t>” ги </a:t>
            </a:r>
            <a:r>
              <a:rPr lang="uz-Cyrl-UZ" sz="3600" dirty="0" smtClean="0"/>
              <a:t>қонуни</a:t>
            </a:r>
            <a:r>
              <a:rPr lang="uz-Cyrl-UZ" dirty="0"/>
              <a:t/>
            </a:r>
            <a:br>
              <a:rPr lang="uz-Cyrl-UZ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17638"/>
            <a:ext cx="8291264" cy="5107706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>
                <a:solidFill>
                  <a:srgbClr val="FFC000"/>
                </a:solidFill>
              </a:rPr>
              <a:t>12-модда. </a:t>
            </a:r>
            <a:r>
              <a:rPr lang="ru-RU" b="1" dirty="0" err="1">
                <a:solidFill>
                  <a:srgbClr val="FFC000"/>
                </a:solidFill>
              </a:rPr>
              <a:t>Инсоннинг</a:t>
            </a:r>
            <a:r>
              <a:rPr lang="ru-RU" b="1" dirty="0">
                <a:solidFill>
                  <a:srgbClr val="FFC000"/>
                </a:solidFill>
              </a:rPr>
              <a:t> </a:t>
            </a:r>
            <a:r>
              <a:rPr lang="ru-RU" b="1" dirty="0" err="1">
                <a:solidFill>
                  <a:srgbClr val="FFC000"/>
                </a:solidFill>
              </a:rPr>
              <a:t>яшаш</a:t>
            </a:r>
            <a:r>
              <a:rPr lang="ru-RU" b="1" dirty="0">
                <a:solidFill>
                  <a:srgbClr val="FFC000"/>
                </a:solidFill>
              </a:rPr>
              <a:t> </a:t>
            </a:r>
            <a:r>
              <a:rPr lang="ru-RU" b="1" dirty="0" err="1">
                <a:solidFill>
                  <a:srgbClr val="FFC000"/>
                </a:solidFill>
              </a:rPr>
              <a:t>учун</a:t>
            </a:r>
            <a:r>
              <a:rPr lang="ru-RU" b="1" dirty="0">
                <a:solidFill>
                  <a:srgbClr val="FFC000"/>
                </a:solidFill>
              </a:rPr>
              <a:t> </a:t>
            </a:r>
            <a:r>
              <a:rPr lang="ru-RU" b="1" dirty="0" err="1">
                <a:solidFill>
                  <a:srgbClr val="FFC000"/>
                </a:solidFill>
              </a:rPr>
              <a:t>қулай</a:t>
            </a:r>
            <a:r>
              <a:rPr lang="ru-RU" b="1" dirty="0">
                <a:solidFill>
                  <a:srgbClr val="FFC000"/>
                </a:solidFill>
              </a:rPr>
              <a:t> </a:t>
            </a:r>
            <a:r>
              <a:rPr lang="ru-RU" b="1" dirty="0" err="1">
                <a:solidFill>
                  <a:srgbClr val="FFC000"/>
                </a:solidFill>
              </a:rPr>
              <a:t>атроф</a:t>
            </a:r>
            <a:r>
              <a:rPr lang="ru-RU" b="1" dirty="0">
                <a:solidFill>
                  <a:srgbClr val="FFC000"/>
                </a:solidFill>
              </a:rPr>
              <a:t> </a:t>
            </a:r>
            <a:r>
              <a:rPr lang="ru-RU" b="1" dirty="0" err="1">
                <a:solidFill>
                  <a:srgbClr val="FFC000"/>
                </a:solidFill>
              </a:rPr>
              <a:t>табиий</a:t>
            </a:r>
            <a:r>
              <a:rPr lang="ru-RU" b="1" dirty="0">
                <a:solidFill>
                  <a:srgbClr val="FFC000"/>
                </a:solidFill>
              </a:rPr>
              <a:t> </a:t>
            </a:r>
            <a:r>
              <a:rPr lang="ru-RU" b="1" dirty="0" err="1">
                <a:solidFill>
                  <a:srgbClr val="FFC000"/>
                </a:solidFill>
              </a:rPr>
              <a:t>муҳитга</a:t>
            </a:r>
            <a:r>
              <a:rPr lang="ru-RU" b="1" dirty="0">
                <a:solidFill>
                  <a:srgbClr val="FFC000"/>
                </a:solidFill>
              </a:rPr>
              <a:t> </a:t>
            </a:r>
            <a:r>
              <a:rPr lang="ru-RU" b="1" dirty="0" err="1">
                <a:solidFill>
                  <a:srgbClr val="FFC000"/>
                </a:solidFill>
              </a:rPr>
              <a:t>эга</a:t>
            </a:r>
            <a:r>
              <a:rPr lang="ru-RU" b="1" dirty="0">
                <a:solidFill>
                  <a:srgbClr val="FFC000"/>
                </a:solidFill>
              </a:rPr>
              <a:t> </a:t>
            </a:r>
            <a:r>
              <a:rPr lang="ru-RU" b="1" dirty="0" err="1">
                <a:solidFill>
                  <a:srgbClr val="FFC000"/>
                </a:solidFill>
              </a:rPr>
              <a:t>бўлиш</a:t>
            </a:r>
            <a:r>
              <a:rPr lang="ru-RU" b="1" dirty="0">
                <a:solidFill>
                  <a:srgbClr val="FFC000"/>
                </a:solidFill>
              </a:rPr>
              <a:t> </a:t>
            </a:r>
            <a:r>
              <a:rPr lang="ru-RU" b="1" dirty="0" err="1">
                <a:solidFill>
                  <a:srgbClr val="FFC000"/>
                </a:solidFill>
              </a:rPr>
              <a:t>ҳуқуқи</a:t>
            </a:r>
            <a:r>
              <a:rPr lang="ru-RU" b="1" dirty="0">
                <a:solidFill>
                  <a:srgbClr val="FFC000"/>
                </a:solidFill>
              </a:rPr>
              <a:t> </a:t>
            </a:r>
            <a:r>
              <a:rPr lang="ru-RU" b="1" dirty="0" err="1">
                <a:solidFill>
                  <a:srgbClr val="FFC000"/>
                </a:solidFill>
              </a:rPr>
              <a:t>ва</a:t>
            </a:r>
            <a:r>
              <a:rPr lang="ru-RU" b="1" dirty="0">
                <a:solidFill>
                  <a:srgbClr val="FFC000"/>
                </a:solidFill>
              </a:rPr>
              <a:t> </a:t>
            </a:r>
            <a:r>
              <a:rPr lang="ru-RU" b="1" dirty="0" err="1">
                <a:solidFill>
                  <a:srgbClr val="FFC000"/>
                </a:solidFill>
              </a:rPr>
              <a:t>бу</a:t>
            </a:r>
            <a:r>
              <a:rPr lang="ru-RU" b="1" dirty="0">
                <a:solidFill>
                  <a:srgbClr val="FFC000"/>
                </a:solidFill>
              </a:rPr>
              <a:t> </a:t>
            </a:r>
            <a:r>
              <a:rPr lang="ru-RU" b="1" dirty="0" err="1">
                <a:solidFill>
                  <a:srgbClr val="FFC000"/>
                </a:solidFill>
              </a:rPr>
              <a:t>муҳитни</a:t>
            </a:r>
            <a:r>
              <a:rPr lang="ru-RU" b="1" dirty="0">
                <a:solidFill>
                  <a:srgbClr val="FFC000"/>
                </a:solidFill>
              </a:rPr>
              <a:t> </a:t>
            </a:r>
            <a:r>
              <a:rPr lang="ru-RU" b="1" dirty="0" err="1">
                <a:solidFill>
                  <a:srgbClr val="FFC000"/>
                </a:solidFill>
              </a:rPr>
              <a:t>сақлаб</a:t>
            </a:r>
            <a:r>
              <a:rPr lang="ru-RU" b="1" dirty="0">
                <a:solidFill>
                  <a:srgbClr val="FFC000"/>
                </a:solidFill>
              </a:rPr>
              <a:t> </a:t>
            </a:r>
            <a:r>
              <a:rPr lang="ru-RU" b="1" dirty="0" err="1">
                <a:solidFill>
                  <a:srgbClr val="FFC000"/>
                </a:solidFill>
              </a:rPr>
              <a:t>қолиш</a:t>
            </a:r>
            <a:r>
              <a:rPr lang="ru-RU" b="1" dirty="0">
                <a:solidFill>
                  <a:srgbClr val="FFC000"/>
                </a:solidFill>
              </a:rPr>
              <a:t> </a:t>
            </a:r>
            <a:r>
              <a:rPr lang="ru-RU" b="1" dirty="0" err="1">
                <a:solidFill>
                  <a:srgbClr val="FFC000"/>
                </a:solidFill>
              </a:rPr>
              <a:t>борасидаги</a:t>
            </a:r>
            <a:r>
              <a:rPr lang="ru-RU" b="1" dirty="0">
                <a:solidFill>
                  <a:srgbClr val="FFC000"/>
                </a:solidFill>
              </a:rPr>
              <a:t> бурчи</a:t>
            </a:r>
          </a:p>
          <a:p>
            <a:r>
              <a:rPr lang="ru-RU" dirty="0"/>
              <a:t>Ўзбекистон </a:t>
            </a:r>
            <a:r>
              <a:rPr lang="ru-RU" dirty="0" err="1"/>
              <a:t>Республикаси</a:t>
            </a:r>
            <a:r>
              <a:rPr lang="ru-RU" dirty="0"/>
              <a:t> </a:t>
            </a:r>
            <a:r>
              <a:rPr lang="ru-RU" dirty="0" err="1"/>
              <a:t>аҳолиси</a:t>
            </a:r>
            <a:r>
              <a:rPr lang="ru-RU" dirty="0"/>
              <a:t> </a:t>
            </a:r>
            <a:r>
              <a:rPr lang="ru-RU" dirty="0" err="1"/>
              <a:t>ўз</a:t>
            </a:r>
            <a:r>
              <a:rPr lang="ru-RU" dirty="0"/>
              <a:t> </a:t>
            </a:r>
            <a:r>
              <a:rPr lang="ru-RU" dirty="0" err="1"/>
              <a:t>саломатлиги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келажак</a:t>
            </a:r>
            <a:r>
              <a:rPr lang="ru-RU" dirty="0"/>
              <a:t> </a:t>
            </a:r>
            <a:r>
              <a:rPr lang="ru-RU" dirty="0" err="1"/>
              <a:t>авлоднинг</a:t>
            </a:r>
            <a:r>
              <a:rPr lang="ru-RU" dirty="0"/>
              <a:t> </a:t>
            </a:r>
            <a:r>
              <a:rPr lang="ru-RU" dirty="0" err="1"/>
              <a:t>саломатлиги</a:t>
            </a:r>
            <a:r>
              <a:rPr lang="ru-RU" dirty="0"/>
              <a:t> </a:t>
            </a:r>
            <a:r>
              <a:rPr lang="ru-RU" dirty="0" err="1"/>
              <a:t>учун</a:t>
            </a:r>
            <a:r>
              <a:rPr lang="ru-RU" dirty="0"/>
              <a:t> </a:t>
            </a:r>
            <a:r>
              <a:rPr lang="ru-RU" dirty="0" err="1"/>
              <a:t>қулай</a:t>
            </a:r>
            <a:r>
              <a:rPr lang="ru-RU" dirty="0"/>
              <a:t> </a:t>
            </a:r>
            <a:r>
              <a:rPr lang="ru-RU" dirty="0" err="1"/>
              <a:t>табиий</a:t>
            </a:r>
            <a:r>
              <a:rPr lang="ru-RU" dirty="0"/>
              <a:t> </a:t>
            </a:r>
            <a:r>
              <a:rPr lang="ru-RU" dirty="0" err="1"/>
              <a:t>муҳитда</a:t>
            </a:r>
            <a:r>
              <a:rPr lang="ru-RU" dirty="0"/>
              <a:t> </a:t>
            </a:r>
            <a:r>
              <a:rPr lang="ru-RU" dirty="0" err="1"/>
              <a:t>яшаш</a:t>
            </a:r>
            <a:r>
              <a:rPr lang="ru-RU" dirty="0"/>
              <a:t>, </a:t>
            </a:r>
            <a:r>
              <a:rPr lang="ru-RU" dirty="0" err="1"/>
              <a:t>ўз</a:t>
            </a:r>
            <a:r>
              <a:rPr lang="ru-RU" dirty="0"/>
              <a:t> </a:t>
            </a:r>
            <a:r>
              <a:rPr lang="ru-RU" dirty="0" err="1"/>
              <a:t>саломатлигини</a:t>
            </a:r>
            <a:r>
              <a:rPr lang="ru-RU" dirty="0"/>
              <a:t> </a:t>
            </a:r>
            <a:r>
              <a:rPr lang="ru-RU" dirty="0" err="1"/>
              <a:t>атроф</a:t>
            </a:r>
            <a:r>
              <a:rPr lang="ru-RU" dirty="0"/>
              <a:t> </a:t>
            </a:r>
            <a:r>
              <a:rPr lang="ru-RU" dirty="0" err="1"/>
              <a:t>муҳитнинг</a:t>
            </a:r>
            <a:r>
              <a:rPr lang="ru-RU" dirty="0"/>
              <a:t> </a:t>
            </a:r>
            <a:r>
              <a:rPr lang="ru-RU" dirty="0" err="1"/>
              <a:t>зарарли</a:t>
            </a:r>
            <a:r>
              <a:rPr lang="ru-RU" dirty="0"/>
              <a:t> </a:t>
            </a:r>
            <a:r>
              <a:rPr lang="ru-RU" dirty="0" err="1"/>
              <a:t>таъсиридан</a:t>
            </a:r>
            <a:r>
              <a:rPr lang="ru-RU" dirty="0"/>
              <a:t> муҳофаза </a:t>
            </a:r>
            <a:r>
              <a:rPr lang="ru-RU" dirty="0" err="1"/>
              <a:t>қилиш</a:t>
            </a:r>
            <a:r>
              <a:rPr lang="ru-RU" dirty="0"/>
              <a:t> </a:t>
            </a:r>
            <a:r>
              <a:rPr lang="ru-RU" dirty="0" err="1"/>
              <a:t>ҳуқуқига</a:t>
            </a:r>
            <a:r>
              <a:rPr lang="ru-RU" dirty="0"/>
              <a:t> </a:t>
            </a:r>
            <a:r>
              <a:rPr lang="ru-RU" dirty="0" err="1"/>
              <a:t>эга</a:t>
            </a:r>
            <a:r>
              <a:rPr lang="ru-RU" dirty="0"/>
              <a:t>.</a:t>
            </a:r>
          </a:p>
          <a:p>
            <a:r>
              <a:rPr lang="ru-RU" dirty="0" err="1"/>
              <a:t>Ана</a:t>
            </a:r>
            <a:r>
              <a:rPr lang="ru-RU" dirty="0"/>
              <a:t> шу </a:t>
            </a:r>
            <a:r>
              <a:rPr lang="ru-RU" dirty="0" err="1"/>
              <a:t>мақсадда</a:t>
            </a:r>
            <a:r>
              <a:rPr lang="ru-RU" dirty="0"/>
              <a:t> Ўзбекистон </a:t>
            </a:r>
            <a:r>
              <a:rPr lang="ru-RU" dirty="0" err="1"/>
              <a:t>Республикаси</a:t>
            </a:r>
            <a:r>
              <a:rPr lang="ru-RU" dirty="0"/>
              <a:t> </a:t>
            </a:r>
            <a:r>
              <a:rPr lang="ru-RU" dirty="0" err="1"/>
              <a:t>аҳолиси</a:t>
            </a:r>
            <a:r>
              <a:rPr lang="ru-RU" dirty="0"/>
              <a:t> </a:t>
            </a:r>
            <a:r>
              <a:rPr lang="ru-RU" dirty="0" err="1"/>
              <a:t>табиатни</a:t>
            </a:r>
            <a:r>
              <a:rPr lang="ru-RU" dirty="0"/>
              <a:t> муҳофаза </a:t>
            </a:r>
            <a:r>
              <a:rPr lang="ru-RU" dirty="0" err="1"/>
              <a:t>қилиш</a:t>
            </a:r>
            <a:r>
              <a:rPr lang="ru-RU" dirty="0"/>
              <a:t> </a:t>
            </a:r>
            <a:r>
              <a:rPr lang="ru-RU" dirty="0" err="1"/>
              <a:t>бўйича</a:t>
            </a:r>
            <a:r>
              <a:rPr lang="ru-RU" dirty="0"/>
              <a:t> </a:t>
            </a:r>
            <a:r>
              <a:rPr lang="ru-RU" dirty="0" err="1"/>
              <a:t>жамоат</a:t>
            </a:r>
            <a:r>
              <a:rPr lang="ru-RU" dirty="0"/>
              <a:t> </a:t>
            </a:r>
            <a:r>
              <a:rPr lang="ru-RU" dirty="0" err="1"/>
              <a:t>ташкилотларига</a:t>
            </a:r>
            <a:r>
              <a:rPr lang="ru-RU" dirty="0"/>
              <a:t> </a:t>
            </a:r>
            <a:r>
              <a:rPr lang="ru-RU" dirty="0" err="1"/>
              <a:t>бирлашиш</a:t>
            </a:r>
            <a:r>
              <a:rPr lang="ru-RU" dirty="0"/>
              <a:t>, </a:t>
            </a:r>
            <a:r>
              <a:rPr lang="ru-RU" dirty="0" err="1"/>
              <a:t>атроф</a:t>
            </a:r>
            <a:r>
              <a:rPr lang="ru-RU" dirty="0"/>
              <a:t> </a:t>
            </a:r>
            <a:r>
              <a:rPr lang="ru-RU" dirty="0" err="1"/>
              <a:t>табиий</a:t>
            </a:r>
            <a:r>
              <a:rPr lang="ru-RU" dirty="0"/>
              <a:t> </a:t>
            </a:r>
            <a:r>
              <a:rPr lang="ru-RU" dirty="0" err="1"/>
              <a:t>муҳитнинг</a:t>
            </a:r>
            <a:r>
              <a:rPr lang="ru-RU" dirty="0"/>
              <a:t> </a:t>
            </a:r>
            <a:r>
              <a:rPr lang="ru-RU" dirty="0" err="1"/>
              <a:t>аҳволи</a:t>
            </a:r>
            <a:r>
              <a:rPr lang="ru-RU" dirty="0"/>
              <a:t> </a:t>
            </a:r>
            <a:r>
              <a:rPr lang="ru-RU" dirty="0" err="1"/>
              <a:t>ҳамда</a:t>
            </a:r>
            <a:r>
              <a:rPr lang="ru-RU" dirty="0"/>
              <a:t> </a:t>
            </a:r>
            <a:r>
              <a:rPr lang="ru-RU" dirty="0" err="1"/>
              <a:t>уни</a:t>
            </a:r>
            <a:r>
              <a:rPr lang="ru-RU" dirty="0"/>
              <a:t> муҳофаза </a:t>
            </a:r>
            <a:r>
              <a:rPr lang="ru-RU" dirty="0" err="1"/>
              <a:t>қилиш</a:t>
            </a:r>
            <a:r>
              <a:rPr lang="ru-RU" dirty="0"/>
              <a:t> </a:t>
            </a:r>
            <a:r>
              <a:rPr lang="ru-RU" dirty="0" err="1"/>
              <a:t>юзасидан</a:t>
            </a:r>
            <a:r>
              <a:rPr lang="ru-RU" dirty="0"/>
              <a:t> </a:t>
            </a:r>
            <a:r>
              <a:rPr lang="ru-RU" dirty="0" err="1"/>
              <a:t>кўрилаётган</a:t>
            </a:r>
            <a:r>
              <a:rPr lang="ru-RU" dirty="0"/>
              <a:t> </a:t>
            </a:r>
            <a:r>
              <a:rPr lang="ru-RU" dirty="0" err="1"/>
              <a:t>чора-тадбирларга</a:t>
            </a:r>
            <a:r>
              <a:rPr lang="ru-RU" dirty="0"/>
              <a:t> </a:t>
            </a:r>
            <a:r>
              <a:rPr lang="ru-RU" dirty="0" err="1"/>
              <a:t>доир</a:t>
            </a:r>
            <a:r>
              <a:rPr lang="ru-RU" dirty="0"/>
              <a:t> </a:t>
            </a:r>
            <a:r>
              <a:rPr lang="ru-RU" dirty="0" err="1"/>
              <a:t>ахборотларни</a:t>
            </a:r>
            <a:r>
              <a:rPr lang="ru-RU" dirty="0"/>
              <a:t> </a:t>
            </a:r>
            <a:r>
              <a:rPr lang="ru-RU" dirty="0" err="1"/>
              <a:t>талаб</a:t>
            </a:r>
            <a:r>
              <a:rPr lang="ru-RU" dirty="0"/>
              <a:t> </a:t>
            </a:r>
            <a:r>
              <a:rPr lang="ru-RU" dirty="0" err="1"/>
              <a:t>қилиш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олиш</a:t>
            </a:r>
            <a:r>
              <a:rPr lang="ru-RU" dirty="0"/>
              <a:t> </a:t>
            </a:r>
            <a:r>
              <a:rPr lang="ru-RU" dirty="0" err="1"/>
              <a:t>ҳуқуқига</a:t>
            </a:r>
            <a:r>
              <a:rPr lang="ru-RU" dirty="0"/>
              <a:t> </a:t>
            </a:r>
            <a:r>
              <a:rPr lang="ru-RU" dirty="0" err="1"/>
              <a:t>эга</a:t>
            </a:r>
            <a:r>
              <a:rPr lang="ru-RU" dirty="0"/>
              <a:t>.</a:t>
            </a:r>
          </a:p>
          <a:p>
            <a:r>
              <a:rPr lang="ru-RU" dirty="0"/>
              <a:t>Ўзбекистон </a:t>
            </a:r>
            <a:r>
              <a:rPr lang="ru-RU" dirty="0" err="1"/>
              <a:t>Республикаси</a:t>
            </a:r>
            <a:r>
              <a:rPr lang="ru-RU" dirty="0"/>
              <a:t> </a:t>
            </a:r>
            <a:r>
              <a:rPr lang="ru-RU" dirty="0" err="1"/>
              <a:t>аҳолиси</a:t>
            </a:r>
            <a:r>
              <a:rPr lang="ru-RU" dirty="0"/>
              <a:t> </a:t>
            </a:r>
            <a:r>
              <a:rPr lang="ru-RU" dirty="0" err="1"/>
              <a:t>табиий</a:t>
            </a:r>
            <a:r>
              <a:rPr lang="ru-RU" dirty="0"/>
              <a:t> </a:t>
            </a:r>
            <a:r>
              <a:rPr lang="ru-RU" dirty="0" err="1"/>
              <a:t>ресурслардан</a:t>
            </a:r>
            <a:r>
              <a:rPr lang="ru-RU" dirty="0"/>
              <a:t> </a:t>
            </a:r>
            <a:r>
              <a:rPr lang="ru-RU" dirty="0" err="1"/>
              <a:t>оқилона</a:t>
            </a:r>
            <a:r>
              <a:rPr lang="ru-RU" dirty="0"/>
              <a:t> </a:t>
            </a:r>
            <a:r>
              <a:rPr lang="ru-RU" dirty="0" err="1"/>
              <a:t>фойдаланиши</a:t>
            </a:r>
            <a:r>
              <a:rPr lang="ru-RU" dirty="0"/>
              <a:t>, </a:t>
            </a:r>
            <a:r>
              <a:rPr lang="ru-RU" dirty="0" err="1"/>
              <a:t>табиат</a:t>
            </a:r>
            <a:r>
              <a:rPr lang="ru-RU" dirty="0"/>
              <a:t> </a:t>
            </a:r>
            <a:r>
              <a:rPr lang="ru-RU" dirty="0" err="1"/>
              <a:t>бойликларига</a:t>
            </a:r>
            <a:r>
              <a:rPr lang="ru-RU" dirty="0"/>
              <a:t> </a:t>
            </a:r>
            <a:r>
              <a:rPr lang="ru-RU" dirty="0" err="1"/>
              <a:t>эҳтиётлик</a:t>
            </a:r>
            <a:r>
              <a:rPr lang="ru-RU" dirty="0"/>
              <a:t> </a:t>
            </a:r>
            <a:r>
              <a:rPr lang="ru-RU" dirty="0" err="1"/>
              <a:t>билан</a:t>
            </a:r>
            <a:r>
              <a:rPr lang="ru-RU" dirty="0"/>
              <a:t> </a:t>
            </a:r>
            <a:r>
              <a:rPr lang="ru-RU" dirty="0" err="1"/>
              <a:t>муносабатда</a:t>
            </a:r>
            <a:r>
              <a:rPr lang="ru-RU" dirty="0"/>
              <a:t> </a:t>
            </a:r>
            <a:r>
              <a:rPr lang="ru-RU" dirty="0" err="1"/>
              <a:t>бўлиши</a:t>
            </a:r>
            <a:r>
              <a:rPr lang="ru-RU" dirty="0"/>
              <a:t>, экология </a:t>
            </a:r>
            <a:r>
              <a:rPr lang="ru-RU" dirty="0" err="1"/>
              <a:t>талабларига</a:t>
            </a:r>
            <a:r>
              <a:rPr lang="ru-RU" dirty="0"/>
              <a:t> </a:t>
            </a:r>
            <a:r>
              <a:rPr lang="ru-RU" dirty="0" err="1"/>
              <a:t>риоя</a:t>
            </a:r>
            <a:r>
              <a:rPr lang="ru-RU" dirty="0"/>
              <a:t> </a:t>
            </a:r>
            <a:r>
              <a:rPr lang="ru-RU" dirty="0" err="1"/>
              <a:t>этиши</a:t>
            </a:r>
            <a:r>
              <a:rPr lang="ru-RU" dirty="0"/>
              <a:t> </a:t>
            </a:r>
            <a:r>
              <a:rPr lang="ru-RU" dirty="0" err="1"/>
              <a:t>шарт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28895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04664"/>
            <a:ext cx="8435280" cy="5721499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>
                <a:solidFill>
                  <a:srgbClr val="FFC000"/>
                </a:solidFill>
              </a:rPr>
              <a:t>16-модда. </a:t>
            </a:r>
            <a:r>
              <a:rPr lang="ru-RU" b="1" dirty="0" err="1">
                <a:solidFill>
                  <a:srgbClr val="FFC000"/>
                </a:solidFill>
              </a:rPr>
              <a:t>Табиий</a:t>
            </a:r>
            <a:r>
              <a:rPr lang="ru-RU" b="1" dirty="0">
                <a:solidFill>
                  <a:srgbClr val="FFC000"/>
                </a:solidFill>
              </a:rPr>
              <a:t> </a:t>
            </a:r>
            <a:r>
              <a:rPr lang="ru-RU" b="1" dirty="0" err="1">
                <a:solidFill>
                  <a:srgbClr val="FFC000"/>
                </a:solidFill>
              </a:rPr>
              <a:t>ресурслардан</a:t>
            </a:r>
            <a:r>
              <a:rPr lang="ru-RU" b="1" dirty="0">
                <a:solidFill>
                  <a:srgbClr val="FFC000"/>
                </a:solidFill>
              </a:rPr>
              <a:t> </a:t>
            </a:r>
            <a:r>
              <a:rPr lang="ru-RU" b="1" dirty="0" err="1">
                <a:solidFill>
                  <a:srgbClr val="FFC000"/>
                </a:solidFill>
              </a:rPr>
              <a:t>фойдаланиш</a:t>
            </a:r>
            <a:r>
              <a:rPr lang="ru-RU" b="1" dirty="0">
                <a:solidFill>
                  <a:srgbClr val="FFC000"/>
                </a:solidFill>
              </a:rPr>
              <a:t> </a:t>
            </a:r>
            <a:r>
              <a:rPr lang="ru-RU" b="1" dirty="0" err="1">
                <a:solidFill>
                  <a:srgbClr val="FFC000"/>
                </a:solidFill>
              </a:rPr>
              <a:t>шартлари</a:t>
            </a:r>
            <a:endParaRPr lang="ru-RU" b="1" dirty="0">
              <a:solidFill>
                <a:srgbClr val="FFC000"/>
              </a:solidFill>
            </a:endParaRPr>
          </a:p>
          <a:p>
            <a:pPr algn="just"/>
            <a:r>
              <a:rPr lang="ru-RU" sz="2800" dirty="0" err="1" smtClean="0"/>
              <a:t>Табиий</a:t>
            </a:r>
            <a:r>
              <a:rPr lang="ru-RU" sz="2800" dirty="0" smtClean="0"/>
              <a:t> </a:t>
            </a:r>
            <a:r>
              <a:rPr lang="ru-RU" sz="2800" dirty="0" err="1"/>
              <a:t>ресурслардан</a:t>
            </a:r>
            <a:r>
              <a:rPr lang="ru-RU" sz="2800" dirty="0"/>
              <a:t> </a:t>
            </a:r>
            <a:r>
              <a:rPr lang="ru-RU" sz="2800" dirty="0" err="1"/>
              <a:t>фойдаланишга</a:t>
            </a:r>
            <a:r>
              <a:rPr lang="ru-RU" sz="2800" dirty="0"/>
              <a:t> </a:t>
            </a:r>
            <a:r>
              <a:rPr lang="ru-RU" sz="2800" dirty="0" err="1"/>
              <a:t>табиатни</a:t>
            </a:r>
            <a:r>
              <a:rPr lang="ru-RU" sz="2800" dirty="0"/>
              <a:t> муҳофаза </a:t>
            </a:r>
            <a:r>
              <a:rPr lang="ru-RU" sz="2800" dirty="0" err="1"/>
              <a:t>қилиш</a:t>
            </a:r>
            <a:r>
              <a:rPr lang="ru-RU" sz="2800" dirty="0"/>
              <a:t> </a:t>
            </a:r>
            <a:r>
              <a:rPr lang="ru-RU" sz="2800" dirty="0" err="1"/>
              <a:t>тўғрисидаги</a:t>
            </a:r>
            <a:r>
              <a:rPr lang="ru-RU" sz="2800" dirty="0"/>
              <a:t> </a:t>
            </a:r>
            <a:r>
              <a:rPr lang="ru-RU" sz="2800" dirty="0" err="1"/>
              <a:t>қонунчиликка</a:t>
            </a:r>
            <a:r>
              <a:rPr lang="ru-RU" sz="2800" dirty="0"/>
              <a:t> </a:t>
            </a:r>
            <a:r>
              <a:rPr lang="ru-RU" sz="2800" dirty="0" err="1"/>
              <a:t>риоя</a:t>
            </a:r>
            <a:r>
              <a:rPr lang="ru-RU" sz="2800" dirty="0"/>
              <a:t> </a:t>
            </a:r>
            <a:r>
              <a:rPr lang="ru-RU" sz="2800" dirty="0" err="1"/>
              <a:t>этиш</a:t>
            </a:r>
            <a:r>
              <a:rPr lang="ru-RU" sz="2800" dirty="0"/>
              <a:t>, </a:t>
            </a:r>
            <a:r>
              <a:rPr lang="ru-RU" sz="2800" dirty="0" err="1"/>
              <a:t>табиат</a:t>
            </a:r>
            <a:r>
              <a:rPr lang="ru-RU" sz="2800" dirty="0"/>
              <a:t> </a:t>
            </a:r>
            <a:r>
              <a:rPr lang="ru-RU" sz="2800" dirty="0" err="1"/>
              <a:t>мажмуалари</a:t>
            </a:r>
            <a:r>
              <a:rPr lang="ru-RU" sz="2800" dirty="0"/>
              <a:t> </a:t>
            </a:r>
            <a:r>
              <a:rPr lang="ru-RU" sz="2800" dirty="0" err="1"/>
              <a:t>яхлитлигини</a:t>
            </a:r>
            <a:r>
              <a:rPr lang="ru-RU" sz="2800" dirty="0"/>
              <a:t> </a:t>
            </a:r>
            <a:r>
              <a:rPr lang="ru-RU" sz="2800" dirty="0" err="1"/>
              <a:t>сақлаб</a:t>
            </a:r>
            <a:r>
              <a:rPr lang="ru-RU" sz="2800" dirty="0"/>
              <a:t> </a:t>
            </a:r>
            <a:r>
              <a:rPr lang="ru-RU" sz="2800" dirty="0" err="1"/>
              <a:t>қолиш</a:t>
            </a:r>
            <a:r>
              <a:rPr lang="ru-RU" sz="2800" dirty="0"/>
              <a:t>, </a:t>
            </a:r>
            <a:r>
              <a:rPr lang="ru-RU" sz="2800" dirty="0" err="1"/>
              <a:t>жонли</a:t>
            </a:r>
            <a:r>
              <a:rPr lang="ru-RU" sz="2800" dirty="0"/>
              <a:t> </a:t>
            </a:r>
            <a:r>
              <a:rPr lang="ru-RU" sz="2800" dirty="0" err="1"/>
              <a:t>табиат</a:t>
            </a:r>
            <a:r>
              <a:rPr lang="ru-RU" sz="2800" dirty="0"/>
              <a:t> </a:t>
            </a:r>
            <a:r>
              <a:rPr lang="ru-RU" sz="2800" dirty="0" err="1"/>
              <a:t>объектларининг</a:t>
            </a:r>
            <a:r>
              <a:rPr lang="ru-RU" sz="2800" dirty="0"/>
              <a:t> </a:t>
            </a:r>
            <a:r>
              <a:rPr lang="ru-RU" sz="2800" dirty="0" err="1"/>
              <a:t>яшаш</a:t>
            </a:r>
            <a:r>
              <a:rPr lang="ru-RU" sz="2800" dirty="0"/>
              <a:t> </a:t>
            </a:r>
            <a:r>
              <a:rPr lang="ru-RU" sz="2800" dirty="0" err="1"/>
              <a:t>ва</a:t>
            </a:r>
            <a:r>
              <a:rPr lang="ru-RU" sz="2800" dirty="0"/>
              <a:t> </a:t>
            </a:r>
            <a:r>
              <a:rPr lang="ru-RU" sz="2800" dirty="0" err="1"/>
              <a:t>ўсиш</a:t>
            </a:r>
            <a:r>
              <a:rPr lang="ru-RU" sz="2800" dirty="0"/>
              <a:t> </a:t>
            </a:r>
            <a:r>
              <a:rPr lang="ru-RU" sz="2800" dirty="0" err="1"/>
              <a:t>муҳити</a:t>
            </a:r>
            <a:r>
              <a:rPr lang="ru-RU" sz="2800" dirty="0"/>
              <a:t> </a:t>
            </a:r>
            <a:r>
              <a:rPr lang="ru-RU" sz="2800" dirty="0" err="1"/>
              <a:t>бузилишига</a:t>
            </a:r>
            <a:r>
              <a:rPr lang="ru-RU" sz="2800" dirty="0"/>
              <a:t> </a:t>
            </a:r>
            <a:r>
              <a:rPr lang="ru-RU" sz="2800" dirty="0" err="1"/>
              <a:t>йўл</a:t>
            </a:r>
            <a:r>
              <a:rPr lang="ru-RU" sz="2800" dirty="0"/>
              <a:t> </a:t>
            </a:r>
            <a:r>
              <a:rPr lang="ru-RU" sz="2800" dirty="0" err="1"/>
              <a:t>қўймаслик</a:t>
            </a:r>
            <a:r>
              <a:rPr lang="ru-RU" sz="2800" dirty="0"/>
              <a:t>, </a:t>
            </a:r>
            <a:r>
              <a:rPr lang="ru-RU" sz="2800" dirty="0" err="1"/>
              <a:t>бошқа</a:t>
            </a:r>
            <a:r>
              <a:rPr lang="ru-RU" sz="2800" dirty="0"/>
              <a:t> </a:t>
            </a:r>
            <a:r>
              <a:rPr lang="ru-RU" sz="2800" dirty="0" err="1"/>
              <a:t>табиий</a:t>
            </a:r>
            <a:r>
              <a:rPr lang="ru-RU" sz="2800" dirty="0"/>
              <a:t> </a:t>
            </a:r>
            <a:r>
              <a:rPr lang="ru-RU" sz="2800" dirty="0" err="1"/>
              <a:t>ресурслардан</a:t>
            </a:r>
            <a:r>
              <a:rPr lang="ru-RU" sz="2800" dirty="0"/>
              <a:t> </a:t>
            </a:r>
            <a:r>
              <a:rPr lang="ru-RU" sz="2800" dirty="0" err="1"/>
              <a:t>фойдаланувчиларнинг</a:t>
            </a:r>
            <a:r>
              <a:rPr lang="ru-RU" sz="2800" dirty="0"/>
              <a:t> </a:t>
            </a:r>
            <a:r>
              <a:rPr lang="ru-RU" sz="2800" dirty="0" err="1"/>
              <a:t>ҳуқуқларини</a:t>
            </a:r>
            <a:r>
              <a:rPr lang="ru-RU" sz="2800" dirty="0"/>
              <a:t> </a:t>
            </a:r>
            <a:r>
              <a:rPr lang="ru-RU" sz="2800" dirty="0" err="1"/>
              <a:t>бузмаслик</a:t>
            </a:r>
            <a:r>
              <a:rPr lang="ru-RU" sz="2800" dirty="0"/>
              <a:t> </a:t>
            </a:r>
            <a:r>
              <a:rPr lang="ru-RU" sz="2800" dirty="0" err="1"/>
              <a:t>шарти</a:t>
            </a:r>
            <a:r>
              <a:rPr lang="ru-RU" sz="2800" dirty="0"/>
              <a:t> </a:t>
            </a:r>
            <a:r>
              <a:rPr lang="ru-RU" sz="2800" dirty="0" err="1"/>
              <a:t>билан</a:t>
            </a:r>
            <a:r>
              <a:rPr lang="ru-RU" sz="2800" dirty="0"/>
              <a:t> </a:t>
            </a:r>
            <a:r>
              <a:rPr lang="ru-RU" sz="2800" dirty="0" err="1"/>
              <a:t>йўл</a:t>
            </a:r>
            <a:r>
              <a:rPr lang="ru-RU" sz="2800" dirty="0"/>
              <a:t> </a:t>
            </a:r>
            <a:r>
              <a:rPr lang="ru-RU" sz="2800" dirty="0" err="1"/>
              <a:t>қўйилади</a:t>
            </a:r>
            <a:r>
              <a:rPr lang="ru-RU" sz="2800" dirty="0" smtClean="0"/>
              <a:t>.</a:t>
            </a:r>
            <a:endParaRPr lang="ru-RU" sz="2800" dirty="0"/>
          </a:p>
          <a:p>
            <a:r>
              <a:rPr lang="ru-RU" b="1" dirty="0">
                <a:solidFill>
                  <a:srgbClr val="FFC000"/>
                </a:solidFill>
              </a:rPr>
              <a:t>22-модда. </a:t>
            </a:r>
            <a:r>
              <a:rPr lang="ru-RU" b="1" dirty="0" err="1">
                <a:solidFill>
                  <a:srgbClr val="FFC000"/>
                </a:solidFill>
              </a:rPr>
              <a:t>Чиқинди</a:t>
            </a:r>
            <a:r>
              <a:rPr lang="ru-RU" b="1" dirty="0">
                <a:solidFill>
                  <a:srgbClr val="FFC000"/>
                </a:solidFill>
              </a:rPr>
              <a:t> </a:t>
            </a:r>
            <a:r>
              <a:rPr lang="ru-RU" b="1" dirty="0" err="1">
                <a:solidFill>
                  <a:srgbClr val="FFC000"/>
                </a:solidFill>
              </a:rPr>
              <a:t>билан</a:t>
            </a:r>
            <a:r>
              <a:rPr lang="ru-RU" b="1" dirty="0">
                <a:solidFill>
                  <a:srgbClr val="FFC000"/>
                </a:solidFill>
              </a:rPr>
              <a:t> </a:t>
            </a:r>
            <a:r>
              <a:rPr lang="ru-RU" b="1" dirty="0" err="1">
                <a:solidFill>
                  <a:srgbClr val="FFC000"/>
                </a:solidFill>
              </a:rPr>
              <a:t>боғлиқ</a:t>
            </a:r>
            <a:r>
              <a:rPr lang="ru-RU" b="1" dirty="0">
                <a:solidFill>
                  <a:srgbClr val="FFC000"/>
                </a:solidFill>
              </a:rPr>
              <a:t> </a:t>
            </a:r>
            <a:r>
              <a:rPr lang="ru-RU" b="1" dirty="0" err="1">
                <a:solidFill>
                  <a:srgbClr val="FFC000"/>
                </a:solidFill>
              </a:rPr>
              <a:t>ишларни</a:t>
            </a:r>
            <a:r>
              <a:rPr lang="ru-RU" b="1" dirty="0">
                <a:solidFill>
                  <a:srgbClr val="FFC000"/>
                </a:solidFill>
              </a:rPr>
              <a:t> </a:t>
            </a:r>
            <a:r>
              <a:rPr lang="ru-RU" b="1" dirty="0" err="1">
                <a:solidFill>
                  <a:srgbClr val="FFC000"/>
                </a:solidFill>
              </a:rPr>
              <a:t>амалга</a:t>
            </a:r>
            <a:r>
              <a:rPr lang="ru-RU" b="1" dirty="0">
                <a:solidFill>
                  <a:srgbClr val="FFC000"/>
                </a:solidFill>
              </a:rPr>
              <a:t> </a:t>
            </a:r>
            <a:r>
              <a:rPr lang="ru-RU" b="1" dirty="0" err="1">
                <a:solidFill>
                  <a:srgbClr val="FFC000"/>
                </a:solidFill>
              </a:rPr>
              <a:t>ошириш</a:t>
            </a:r>
            <a:r>
              <a:rPr lang="ru-RU" b="1" dirty="0">
                <a:solidFill>
                  <a:srgbClr val="FFC000"/>
                </a:solidFill>
              </a:rPr>
              <a:t> </a:t>
            </a:r>
            <a:r>
              <a:rPr lang="ru-RU" b="1" dirty="0" err="1">
                <a:solidFill>
                  <a:srgbClr val="FFC000"/>
                </a:solidFill>
              </a:rPr>
              <a:t>шартлари</a:t>
            </a:r>
            <a:endParaRPr lang="ru-RU" b="1" dirty="0">
              <a:solidFill>
                <a:srgbClr val="FFC000"/>
              </a:solidFill>
            </a:endParaRPr>
          </a:p>
          <a:p>
            <a:r>
              <a:rPr lang="ru-RU" dirty="0" err="1" smtClean="0"/>
              <a:t>Чиқинди</a:t>
            </a:r>
            <a:r>
              <a:rPr lang="ru-RU" dirty="0" smtClean="0"/>
              <a:t> </a:t>
            </a:r>
            <a:r>
              <a:rPr lang="ru-RU" dirty="0" err="1"/>
              <a:t>билан</a:t>
            </a:r>
            <a:r>
              <a:rPr lang="ru-RU" dirty="0"/>
              <a:t> </a:t>
            </a:r>
            <a:r>
              <a:rPr lang="ru-RU" dirty="0" err="1"/>
              <a:t>боғлиқ</a:t>
            </a:r>
            <a:r>
              <a:rPr lang="ru-RU" dirty="0"/>
              <a:t> </a:t>
            </a:r>
            <a:r>
              <a:rPr lang="ru-RU" dirty="0" err="1"/>
              <a:t>ишларни</a:t>
            </a:r>
            <a:r>
              <a:rPr lang="ru-RU" dirty="0"/>
              <a:t> </a:t>
            </a:r>
            <a:r>
              <a:rPr lang="ru-RU" dirty="0" err="1"/>
              <a:t>амалга</a:t>
            </a:r>
            <a:r>
              <a:rPr lang="ru-RU" dirty="0"/>
              <a:t> </a:t>
            </a:r>
            <a:r>
              <a:rPr lang="ru-RU" dirty="0" err="1"/>
              <a:t>ошириш</a:t>
            </a:r>
            <a:r>
              <a:rPr lang="ru-RU" dirty="0"/>
              <a:t> </a:t>
            </a:r>
            <a:r>
              <a:rPr lang="ru-RU" dirty="0" err="1"/>
              <a:t>қонунчиликда</a:t>
            </a:r>
            <a:r>
              <a:rPr lang="ru-RU" dirty="0"/>
              <a:t> </a:t>
            </a:r>
            <a:r>
              <a:rPr lang="ru-RU" dirty="0" err="1"/>
              <a:t>белгиланган</a:t>
            </a:r>
            <a:r>
              <a:rPr lang="ru-RU" dirty="0"/>
              <a:t> </a:t>
            </a:r>
            <a:r>
              <a:rPr lang="ru-RU" dirty="0" err="1"/>
              <a:t>тартибда</a:t>
            </a:r>
            <a:r>
              <a:rPr lang="ru-RU" dirty="0"/>
              <a:t> </a:t>
            </a:r>
            <a:r>
              <a:rPr lang="ru-RU" dirty="0" err="1"/>
              <a:t>олиб</a:t>
            </a:r>
            <a:r>
              <a:rPr lang="ru-RU" dirty="0"/>
              <a:t> </a:t>
            </a:r>
            <a:r>
              <a:rPr lang="ru-RU" dirty="0" err="1"/>
              <a:t>борилади</a:t>
            </a:r>
            <a:r>
              <a:rPr lang="ru-RU" dirty="0"/>
              <a:t>.</a:t>
            </a:r>
          </a:p>
          <a:p>
            <a:r>
              <a:rPr lang="ru-RU" dirty="0" err="1" smtClean="0"/>
              <a:t>Чиқинди</a:t>
            </a:r>
            <a:r>
              <a:rPr lang="ru-RU" dirty="0" smtClean="0"/>
              <a:t> </a:t>
            </a:r>
            <a:r>
              <a:rPr lang="ru-RU" dirty="0" err="1"/>
              <a:t>билан</a:t>
            </a:r>
            <a:r>
              <a:rPr lang="ru-RU" dirty="0"/>
              <a:t> </a:t>
            </a:r>
            <a:r>
              <a:rPr lang="ru-RU" dirty="0" err="1"/>
              <a:t>боғлиқ</a:t>
            </a:r>
            <a:r>
              <a:rPr lang="ru-RU" dirty="0"/>
              <a:t> </a:t>
            </a:r>
            <a:r>
              <a:rPr lang="ru-RU" dirty="0" err="1"/>
              <a:t>ишларни</a:t>
            </a:r>
            <a:r>
              <a:rPr lang="ru-RU" dirty="0"/>
              <a:t> </a:t>
            </a:r>
            <a:r>
              <a:rPr lang="ru-RU" dirty="0" err="1"/>
              <a:t>амалга</a:t>
            </a:r>
            <a:r>
              <a:rPr lang="ru-RU" dirty="0"/>
              <a:t> </a:t>
            </a:r>
            <a:r>
              <a:rPr lang="ru-RU" dirty="0" err="1"/>
              <a:t>оширишнинг</a:t>
            </a:r>
            <a:r>
              <a:rPr lang="ru-RU" dirty="0"/>
              <a:t> </a:t>
            </a:r>
            <a:r>
              <a:rPr lang="ru-RU" dirty="0" err="1"/>
              <a:t>атроф</a:t>
            </a:r>
            <a:r>
              <a:rPr lang="ru-RU" dirty="0"/>
              <a:t> </a:t>
            </a:r>
            <a:r>
              <a:rPr lang="ru-RU" dirty="0" err="1"/>
              <a:t>муҳитга</a:t>
            </a:r>
            <a:r>
              <a:rPr lang="ru-RU" dirty="0"/>
              <a:t> </a:t>
            </a:r>
            <a:r>
              <a:rPr lang="ru-RU" dirty="0" err="1"/>
              <a:t>хавфсизлиги</a:t>
            </a:r>
            <a:r>
              <a:rPr lang="ru-RU" dirty="0"/>
              <a:t> </a:t>
            </a:r>
            <a:r>
              <a:rPr lang="ru-RU" dirty="0" err="1"/>
              <a:t>учун</a:t>
            </a:r>
            <a:r>
              <a:rPr lang="ru-RU" dirty="0"/>
              <a:t> </a:t>
            </a:r>
            <a:r>
              <a:rPr lang="ru-RU" dirty="0" err="1"/>
              <a:t>чиқиндиларнинг</a:t>
            </a:r>
            <a:r>
              <a:rPr lang="ru-RU" dirty="0"/>
              <a:t> </a:t>
            </a:r>
            <a:r>
              <a:rPr lang="ru-RU" dirty="0" err="1"/>
              <a:t>мулкдорлари</a:t>
            </a:r>
            <a:r>
              <a:rPr lang="ru-RU" dirty="0"/>
              <a:t> </a:t>
            </a:r>
            <a:r>
              <a:rPr lang="ru-RU" dirty="0" err="1"/>
              <a:t>жавоб</a:t>
            </a:r>
            <a:r>
              <a:rPr lang="ru-RU" dirty="0"/>
              <a:t> </a:t>
            </a:r>
            <a:r>
              <a:rPr lang="ru-RU" dirty="0" err="1"/>
              <a:t>берадилар</a:t>
            </a:r>
            <a:r>
              <a:rPr lang="ru-RU" dirty="0"/>
              <a:t>. </a:t>
            </a:r>
            <a:r>
              <a:rPr lang="ru-RU" dirty="0" err="1"/>
              <a:t>Чиқинди</a:t>
            </a:r>
            <a:r>
              <a:rPr lang="ru-RU" dirty="0"/>
              <a:t> </a:t>
            </a:r>
            <a:r>
              <a:rPr lang="ru-RU" dirty="0" err="1"/>
              <a:t>билан</a:t>
            </a:r>
            <a:r>
              <a:rPr lang="ru-RU" dirty="0"/>
              <a:t> </a:t>
            </a:r>
            <a:r>
              <a:rPr lang="ru-RU" dirty="0" err="1"/>
              <a:t>боғлиқ</a:t>
            </a:r>
            <a:r>
              <a:rPr lang="ru-RU" dirty="0"/>
              <a:t> </a:t>
            </a:r>
            <a:r>
              <a:rPr lang="ru-RU" dirty="0" err="1"/>
              <a:t>ишларни</a:t>
            </a:r>
            <a:r>
              <a:rPr lang="ru-RU" dirty="0"/>
              <a:t> </a:t>
            </a:r>
            <a:r>
              <a:rPr lang="ru-RU" dirty="0" err="1"/>
              <a:t>амалга</a:t>
            </a:r>
            <a:r>
              <a:rPr lang="ru-RU" dirty="0"/>
              <a:t> </a:t>
            </a:r>
            <a:r>
              <a:rPr lang="ru-RU" dirty="0" err="1"/>
              <a:t>ошириш</a:t>
            </a:r>
            <a:r>
              <a:rPr lang="ru-RU" dirty="0"/>
              <a:t> </a:t>
            </a:r>
            <a:r>
              <a:rPr lang="ru-RU" dirty="0" err="1"/>
              <a:t>объектларини</a:t>
            </a:r>
            <a:r>
              <a:rPr lang="ru-RU" dirty="0"/>
              <a:t> </a:t>
            </a:r>
            <a:r>
              <a:rPr lang="ru-RU" dirty="0" err="1"/>
              <a:t>тегишли</a:t>
            </a:r>
            <a:r>
              <a:rPr lang="ru-RU" dirty="0"/>
              <a:t> </a:t>
            </a:r>
            <a:r>
              <a:rPr lang="ru-RU" dirty="0" err="1"/>
              <a:t>ҳудудга</a:t>
            </a:r>
            <a:r>
              <a:rPr lang="ru-RU" dirty="0"/>
              <a:t> </a:t>
            </a:r>
            <a:r>
              <a:rPr lang="ru-RU" dirty="0" err="1"/>
              <a:t>жойлаштириш</a:t>
            </a:r>
            <a:r>
              <a:rPr lang="ru-RU" dirty="0"/>
              <a:t> </a:t>
            </a:r>
            <a:r>
              <a:rPr lang="ru-RU" dirty="0" err="1"/>
              <a:t>масалаларини</a:t>
            </a:r>
            <a:r>
              <a:rPr lang="ru-RU" dirty="0"/>
              <a:t> </a:t>
            </a:r>
            <a:r>
              <a:rPr lang="ru-RU" dirty="0" err="1"/>
              <a:t>маҳаллий</a:t>
            </a:r>
            <a:r>
              <a:rPr lang="ru-RU" dirty="0"/>
              <a:t> </a:t>
            </a:r>
            <a:r>
              <a:rPr lang="ru-RU" dirty="0" err="1"/>
              <a:t>давлат</a:t>
            </a:r>
            <a:r>
              <a:rPr lang="ru-RU" dirty="0"/>
              <a:t> </a:t>
            </a:r>
            <a:r>
              <a:rPr lang="ru-RU" dirty="0" err="1"/>
              <a:t>ҳокимияти</a:t>
            </a:r>
            <a:r>
              <a:rPr lang="ru-RU" dirty="0"/>
              <a:t> </a:t>
            </a:r>
            <a:r>
              <a:rPr lang="ru-RU" dirty="0" err="1"/>
              <a:t>органлари</a:t>
            </a:r>
            <a:r>
              <a:rPr lang="ru-RU" dirty="0"/>
              <a:t> </a:t>
            </a:r>
            <a:r>
              <a:rPr lang="ru-RU" dirty="0" err="1"/>
              <a:t>ҳал</a:t>
            </a:r>
            <a:r>
              <a:rPr lang="ru-RU" dirty="0"/>
              <a:t> </a:t>
            </a:r>
            <a:r>
              <a:rPr lang="ru-RU" dirty="0" err="1"/>
              <a:t>қилади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142822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uz-Cyrl-UZ" sz="3200" b="1" dirty="0">
                <a:solidFill>
                  <a:srgbClr val="FFC000"/>
                </a:solidFill>
                <a:ea typeface="+mn-ea"/>
                <a:cs typeface="+mn-cs"/>
              </a:rPr>
              <a:t>Экология соҳасидаги қонун ости ҳужжатларининг мазмун-моҳияти;</a:t>
            </a:r>
            <a:br>
              <a:rPr lang="uz-Cyrl-UZ" sz="3200" b="1" dirty="0">
                <a:solidFill>
                  <a:srgbClr val="FFC000"/>
                </a:solidFill>
                <a:ea typeface="+mn-ea"/>
                <a:cs typeface="+mn-cs"/>
              </a:rPr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340768"/>
            <a:ext cx="8496944" cy="511256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Ўзбекистон </a:t>
            </a:r>
            <a:r>
              <a:rPr lang="ru-RU" sz="2400" dirty="0" err="1"/>
              <a:t>Р</a:t>
            </a:r>
            <a:r>
              <a:rPr lang="ru-RU" sz="2400" dirty="0" err="1" smtClean="0"/>
              <a:t>еспубликаси</a:t>
            </a:r>
            <a:r>
              <a:rPr lang="ru-RU" sz="2400" dirty="0" smtClean="0"/>
              <a:t> Президентининг </a:t>
            </a:r>
            <a:r>
              <a:rPr lang="ru-RU" sz="2400" dirty="0" err="1" smtClean="0"/>
              <a:t>Фармони</a:t>
            </a:r>
            <a:r>
              <a:rPr lang="ru-RU" sz="2400" dirty="0" smtClean="0"/>
              <a:t> </a:t>
            </a:r>
            <a:r>
              <a:rPr lang="ru-RU" sz="2400" b="1" dirty="0" smtClean="0">
                <a:solidFill>
                  <a:srgbClr val="FFC000"/>
                </a:solidFill>
              </a:rPr>
              <a:t>«2030 </a:t>
            </a:r>
            <a:r>
              <a:rPr lang="ru-RU" sz="2400" b="1" dirty="0" err="1" smtClean="0">
                <a:solidFill>
                  <a:srgbClr val="FFC000"/>
                </a:solidFill>
              </a:rPr>
              <a:t>йилгача</a:t>
            </a:r>
            <a:r>
              <a:rPr lang="ru-RU" sz="2400" b="1" dirty="0" smtClean="0">
                <a:solidFill>
                  <a:srgbClr val="FFC000"/>
                </a:solidFill>
              </a:rPr>
              <a:t> </a:t>
            </a:r>
            <a:r>
              <a:rPr lang="ru-RU" sz="2400" b="1" dirty="0" err="1" smtClean="0">
                <a:solidFill>
                  <a:srgbClr val="FFC000"/>
                </a:solidFill>
              </a:rPr>
              <a:t>бўлган</a:t>
            </a:r>
            <a:r>
              <a:rPr lang="ru-RU" sz="2400" b="1" dirty="0" smtClean="0">
                <a:solidFill>
                  <a:srgbClr val="FFC000"/>
                </a:solidFill>
              </a:rPr>
              <a:t> </a:t>
            </a:r>
            <a:r>
              <a:rPr lang="ru-RU" sz="2400" b="1" dirty="0" err="1" smtClean="0">
                <a:solidFill>
                  <a:srgbClr val="FFC000"/>
                </a:solidFill>
              </a:rPr>
              <a:t>даврда</a:t>
            </a:r>
            <a:r>
              <a:rPr lang="ru-RU" sz="2400" b="1" dirty="0" smtClean="0">
                <a:solidFill>
                  <a:srgbClr val="FFC000"/>
                </a:solidFill>
              </a:rPr>
              <a:t> </a:t>
            </a:r>
            <a:r>
              <a:rPr lang="ru-RU" sz="2400" b="1" dirty="0">
                <a:solidFill>
                  <a:srgbClr val="FFC000"/>
                </a:solidFill>
              </a:rPr>
              <a:t>Ў</a:t>
            </a:r>
            <a:r>
              <a:rPr lang="ru-RU" sz="2400" b="1" dirty="0" smtClean="0">
                <a:solidFill>
                  <a:srgbClr val="FFC000"/>
                </a:solidFill>
              </a:rPr>
              <a:t>збекистон </a:t>
            </a:r>
            <a:r>
              <a:rPr lang="ru-RU" sz="2400" b="1" dirty="0" err="1">
                <a:solidFill>
                  <a:srgbClr val="FFC000"/>
                </a:solidFill>
              </a:rPr>
              <a:t>Р</a:t>
            </a:r>
            <a:r>
              <a:rPr lang="ru-RU" sz="2400" b="1" dirty="0" err="1" smtClean="0">
                <a:solidFill>
                  <a:srgbClr val="FFC000"/>
                </a:solidFill>
              </a:rPr>
              <a:t>еспубликасининг</a:t>
            </a:r>
            <a:r>
              <a:rPr lang="ru-RU" sz="2400" b="1" dirty="0" smtClean="0">
                <a:solidFill>
                  <a:srgbClr val="FFC000"/>
                </a:solidFill>
              </a:rPr>
              <a:t> </a:t>
            </a:r>
            <a:r>
              <a:rPr lang="ru-RU" sz="2400" b="1" dirty="0" err="1" smtClean="0">
                <a:solidFill>
                  <a:srgbClr val="FFC000"/>
                </a:solidFill>
              </a:rPr>
              <a:t>атроф</a:t>
            </a:r>
            <a:r>
              <a:rPr lang="ru-RU" sz="2400" b="1" dirty="0" smtClean="0">
                <a:solidFill>
                  <a:srgbClr val="FFC000"/>
                </a:solidFill>
              </a:rPr>
              <a:t> </a:t>
            </a:r>
            <a:r>
              <a:rPr lang="ru-RU" sz="2400" b="1" dirty="0" err="1" smtClean="0">
                <a:solidFill>
                  <a:srgbClr val="FFC000"/>
                </a:solidFill>
              </a:rPr>
              <a:t>муҳитни</a:t>
            </a:r>
            <a:r>
              <a:rPr lang="ru-RU" sz="2400" b="1" dirty="0" smtClean="0">
                <a:solidFill>
                  <a:srgbClr val="FFC000"/>
                </a:solidFill>
              </a:rPr>
              <a:t> муҳофаза </a:t>
            </a:r>
            <a:r>
              <a:rPr lang="ru-RU" sz="2400" b="1" dirty="0" err="1" smtClean="0">
                <a:solidFill>
                  <a:srgbClr val="FFC000"/>
                </a:solidFill>
              </a:rPr>
              <a:t>қилиш</a:t>
            </a:r>
            <a:r>
              <a:rPr lang="ru-RU" sz="2400" b="1" dirty="0" smtClean="0">
                <a:solidFill>
                  <a:srgbClr val="FFC000"/>
                </a:solidFill>
              </a:rPr>
              <a:t> </a:t>
            </a:r>
            <a:r>
              <a:rPr lang="ru-RU" sz="2400" b="1" dirty="0" err="1" smtClean="0">
                <a:solidFill>
                  <a:srgbClr val="FFC000"/>
                </a:solidFill>
              </a:rPr>
              <a:t>концепциясини</a:t>
            </a:r>
            <a:r>
              <a:rPr lang="ru-RU" sz="2400" b="1" dirty="0" smtClean="0">
                <a:solidFill>
                  <a:srgbClr val="FFC000"/>
                </a:solidFill>
              </a:rPr>
              <a:t> </a:t>
            </a:r>
            <a:r>
              <a:rPr lang="ru-RU" sz="2400" b="1" dirty="0" err="1" smtClean="0">
                <a:solidFill>
                  <a:srgbClr val="FFC000"/>
                </a:solidFill>
              </a:rPr>
              <a:t>тасдиқлаш</a:t>
            </a:r>
            <a:r>
              <a:rPr lang="ru-RU" sz="2400" b="1" dirty="0" smtClean="0">
                <a:solidFill>
                  <a:srgbClr val="FFC000"/>
                </a:solidFill>
              </a:rPr>
              <a:t> тўғрисида» </a:t>
            </a:r>
            <a:r>
              <a:rPr lang="ru-RU" sz="2400" b="1" dirty="0" smtClean="0"/>
              <a:t>-</a:t>
            </a:r>
            <a:r>
              <a:rPr lang="ru-RU" sz="2400" dirty="0" smtClean="0"/>
              <a:t> </a:t>
            </a:r>
            <a:r>
              <a:rPr lang="ru-RU" sz="2400" dirty="0"/>
              <a:t>30.10.2019 </a:t>
            </a:r>
            <a:r>
              <a:rPr lang="ru-RU" sz="2400" dirty="0" err="1"/>
              <a:t>йилдаги</a:t>
            </a:r>
            <a:r>
              <a:rPr lang="ru-RU" sz="2400" dirty="0"/>
              <a:t> </a:t>
            </a:r>
            <a:r>
              <a:rPr lang="ru-RU" sz="2400" dirty="0" smtClean="0"/>
              <a:t>ПФ-5863-сон;</a:t>
            </a:r>
          </a:p>
          <a:p>
            <a:r>
              <a:rPr lang="ru-RU" sz="2400" b="1" dirty="0"/>
              <a:t>Ўзбекистон </a:t>
            </a:r>
            <a:r>
              <a:rPr lang="ru-RU" sz="2400" b="1" dirty="0" err="1"/>
              <a:t>Республикаси</a:t>
            </a:r>
            <a:r>
              <a:rPr lang="ru-RU" sz="2400" b="1" dirty="0"/>
              <a:t> Президентининг 2017 </a:t>
            </a:r>
            <a:r>
              <a:rPr lang="ru-RU" sz="2400" b="1" dirty="0" err="1"/>
              <a:t>йил</a:t>
            </a:r>
            <a:r>
              <a:rPr lang="ru-RU" sz="2400" b="1" dirty="0"/>
              <a:t> 21 </a:t>
            </a:r>
            <a:r>
              <a:rPr lang="ru-RU" sz="2400" b="1" dirty="0" err="1"/>
              <a:t>апрелда</a:t>
            </a:r>
            <a:r>
              <a:rPr lang="ru-RU" sz="2400" b="1" dirty="0"/>
              <a:t> </a:t>
            </a:r>
            <a:r>
              <a:rPr lang="ru-RU" sz="2400" b="1" dirty="0" err="1"/>
              <a:t>имзоланган</a:t>
            </a:r>
            <a:r>
              <a:rPr lang="ru-RU" sz="2400" b="1" dirty="0"/>
              <a:t> </a:t>
            </a:r>
            <a:r>
              <a:rPr lang="ru-RU" sz="2400" b="1" dirty="0">
                <a:solidFill>
                  <a:srgbClr val="FFC000"/>
                </a:solidFill>
              </a:rPr>
              <a:t>«Экология </a:t>
            </a:r>
            <a:r>
              <a:rPr lang="ru-RU" sz="2400" b="1" dirty="0" err="1">
                <a:solidFill>
                  <a:srgbClr val="FFC000"/>
                </a:solidFill>
              </a:rPr>
              <a:t>ва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атроф-муҳитни</a:t>
            </a:r>
            <a:r>
              <a:rPr lang="ru-RU" sz="2400" b="1" dirty="0">
                <a:solidFill>
                  <a:srgbClr val="FFC000"/>
                </a:solidFill>
              </a:rPr>
              <a:t> муҳофаза </a:t>
            </a:r>
            <a:r>
              <a:rPr lang="ru-RU" sz="2400" b="1" dirty="0" err="1">
                <a:solidFill>
                  <a:srgbClr val="FFC000"/>
                </a:solidFill>
              </a:rPr>
              <a:t>қилиш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соҳасида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давлат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бошқаруви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тизимини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такомиллаштириш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тўғрисида»</a:t>
            </a:r>
            <a:r>
              <a:rPr lang="ru-RU" sz="2400" b="1" dirty="0" err="1"/>
              <a:t>ги</a:t>
            </a:r>
            <a:r>
              <a:rPr lang="ru-RU" sz="2400" b="1" dirty="0"/>
              <a:t> </a:t>
            </a:r>
            <a:r>
              <a:rPr lang="ru-RU" sz="2400" b="1" dirty="0" smtClean="0"/>
              <a:t>ПФ-5024-сонли </a:t>
            </a:r>
            <a:r>
              <a:rPr lang="ru-RU" sz="2400" b="1" dirty="0" err="1" smtClean="0"/>
              <a:t>Фармони</a:t>
            </a:r>
            <a:r>
              <a:rPr lang="ru-RU" sz="2400" b="1" dirty="0" smtClean="0"/>
              <a:t>;</a:t>
            </a:r>
          </a:p>
          <a:p>
            <a:r>
              <a:rPr lang="ru-RU" sz="2400" b="1" dirty="0" smtClean="0"/>
              <a:t>– </a:t>
            </a:r>
            <a:r>
              <a:rPr lang="ru-RU" sz="2400" b="1" dirty="0" smtClean="0">
                <a:solidFill>
                  <a:srgbClr val="FFC000"/>
                </a:solidFill>
              </a:rPr>
              <a:t>«Ўзбекистон </a:t>
            </a:r>
            <a:r>
              <a:rPr lang="ru-RU" sz="2400" b="1" dirty="0" err="1">
                <a:solidFill>
                  <a:srgbClr val="FFC000"/>
                </a:solidFill>
              </a:rPr>
              <a:t>Республикаси</a:t>
            </a:r>
            <a:r>
              <a:rPr lang="ru-RU" sz="2400" b="1" dirty="0">
                <a:solidFill>
                  <a:srgbClr val="FFC000"/>
                </a:solidFill>
              </a:rPr>
              <a:t> Экология </a:t>
            </a:r>
            <a:r>
              <a:rPr lang="ru-RU" sz="2400" b="1" dirty="0" err="1">
                <a:solidFill>
                  <a:srgbClr val="FFC000"/>
                </a:solidFill>
              </a:rPr>
              <a:t>ва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атроф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муҳитни</a:t>
            </a:r>
            <a:r>
              <a:rPr lang="ru-RU" sz="2400" b="1" dirty="0">
                <a:solidFill>
                  <a:srgbClr val="FFC000"/>
                </a:solidFill>
              </a:rPr>
              <a:t> муҳофаза </a:t>
            </a:r>
            <a:r>
              <a:rPr lang="ru-RU" sz="2400" b="1" dirty="0" err="1">
                <a:solidFill>
                  <a:srgbClr val="FFC000"/>
                </a:solidFill>
              </a:rPr>
              <a:t>қилиш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давлат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қўмитаси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фаолиятини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ташкил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этишни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таъминлаш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чора-тадбирлари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smtClean="0">
                <a:solidFill>
                  <a:srgbClr val="FFC000"/>
                </a:solidFill>
              </a:rPr>
              <a:t>тўғрисида» </a:t>
            </a:r>
            <a:r>
              <a:rPr lang="ru-RU" sz="2400" b="1" dirty="0" err="1" smtClean="0"/>
              <a:t>ги</a:t>
            </a:r>
            <a:r>
              <a:rPr lang="ru-RU" sz="2400" b="1" dirty="0" smtClean="0"/>
              <a:t> </a:t>
            </a:r>
            <a:r>
              <a:rPr lang="ru-RU" sz="2400" b="1" dirty="0"/>
              <a:t>Президентининг </a:t>
            </a:r>
            <a:r>
              <a:rPr lang="ru-RU" sz="2400" b="1" dirty="0" err="1"/>
              <a:t>Қарори</a:t>
            </a:r>
            <a:r>
              <a:rPr lang="ru-RU" sz="2400" b="1" dirty="0"/>
              <a:t> – ПҚ-2915-сон, 2017 </a:t>
            </a:r>
            <a:r>
              <a:rPr lang="ru-RU" sz="2400" b="1" dirty="0" err="1"/>
              <a:t>йил</a:t>
            </a:r>
            <a:r>
              <a:rPr lang="ru-RU" sz="2400" b="1" dirty="0"/>
              <a:t> 21 апрель </a:t>
            </a:r>
          </a:p>
        </p:txBody>
      </p:sp>
    </p:spTree>
    <p:extLst>
      <p:ext uri="{BB962C8B-B14F-4D97-AF65-F5344CB8AC3E}">
        <p14:creationId xmlns:p14="http://schemas.microsoft.com/office/powerpoint/2010/main" val="92358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4"/>
            <a:ext cx="8363272" cy="5721499"/>
          </a:xfrm>
        </p:spPr>
        <p:txBody>
          <a:bodyPr/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«Ўзбекистон </a:t>
            </a:r>
            <a:r>
              <a:rPr lang="ru-RU" sz="2800" b="1" dirty="0" err="1">
                <a:solidFill>
                  <a:srgbClr val="FFC000"/>
                </a:solidFill>
              </a:rPr>
              <a:t>Р</a:t>
            </a:r>
            <a:r>
              <a:rPr lang="ru-RU" sz="2800" b="1" dirty="0" err="1" smtClean="0">
                <a:solidFill>
                  <a:srgbClr val="FFC000"/>
                </a:solidFill>
              </a:rPr>
              <a:t>еспубликаси</a:t>
            </a:r>
            <a:r>
              <a:rPr lang="ru-RU" sz="2800" b="1" dirty="0" smtClean="0">
                <a:solidFill>
                  <a:srgbClr val="FFC000"/>
                </a:solidFill>
              </a:rPr>
              <a:t> экология </a:t>
            </a:r>
            <a:r>
              <a:rPr lang="ru-RU" sz="2800" b="1" dirty="0" err="1" smtClean="0">
                <a:solidFill>
                  <a:srgbClr val="FFC000"/>
                </a:solidFill>
              </a:rPr>
              <a:t>ва</a:t>
            </a:r>
            <a:r>
              <a:rPr lang="ru-RU" sz="2800" b="1" dirty="0" smtClean="0">
                <a:solidFill>
                  <a:srgbClr val="FFC000"/>
                </a:solidFill>
              </a:rPr>
              <a:t> </a:t>
            </a:r>
            <a:r>
              <a:rPr lang="ru-RU" sz="2800" b="1" dirty="0" err="1" smtClean="0">
                <a:solidFill>
                  <a:srgbClr val="FFC000"/>
                </a:solidFill>
              </a:rPr>
              <a:t>атроф</a:t>
            </a:r>
            <a:r>
              <a:rPr lang="ru-RU" sz="2800" b="1" dirty="0" smtClean="0">
                <a:solidFill>
                  <a:srgbClr val="FFC000"/>
                </a:solidFill>
              </a:rPr>
              <a:t> </a:t>
            </a:r>
            <a:r>
              <a:rPr lang="ru-RU" sz="2800" b="1" dirty="0" err="1" smtClean="0">
                <a:solidFill>
                  <a:srgbClr val="FFC000"/>
                </a:solidFill>
              </a:rPr>
              <a:t>муҳитни</a:t>
            </a:r>
            <a:r>
              <a:rPr lang="ru-RU" sz="2800" b="1" dirty="0" smtClean="0">
                <a:solidFill>
                  <a:srgbClr val="FFC000"/>
                </a:solidFill>
              </a:rPr>
              <a:t> муҳофаза </a:t>
            </a:r>
            <a:r>
              <a:rPr lang="ru-RU" sz="2800" b="1" dirty="0" err="1" smtClean="0">
                <a:solidFill>
                  <a:srgbClr val="FFC000"/>
                </a:solidFill>
              </a:rPr>
              <a:t>қилиш</a:t>
            </a:r>
            <a:r>
              <a:rPr lang="ru-RU" sz="2800" b="1" dirty="0" smtClean="0">
                <a:solidFill>
                  <a:srgbClr val="FFC000"/>
                </a:solidFill>
              </a:rPr>
              <a:t> </a:t>
            </a:r>
            <a:r>
              <a:rPr lang="ru-RU" sz="2800" b="1" dirty="0" err="1" smtClean="0">
                <a:solidFill>
                  <a:srgbClr val="FFC000"/>
                </a:solidFill>
              </a:rPr>
              <a:t>давлат</a:t>
            </a:r>
            <a:r>
              <a:rPr lang="ru-RU" sz="2800" b="1" dirty="0" smtClean="0">
                <a:solidFill>
                  <a:srgbClr val="FFC000"/>
                </a:solidFill>
              </a:rPr>
              <a:t> </a:t>
            </a:r>
            <a:r>
              <a:rPr lang="ru-RU" sz="2800" b="1" dirty="0" err="1" smtClean="0">
                <a:solidFill>
                  <a:srgbClr val="FFC000"/>
                </a:solidFill>
              </a:rPr>
              <a:t>қўмитаси</a:t>
            </a:r>
            <a:r>
              <a:rPr lang="ru-RU" sz="2800" b="1" dirty="0" smtClean="0">
                <a:solidFill>
                  <a:srgbClr val="FFC000"/>
                </a:solidFill>
              </a:rPr>
              <a:t> </a:t>
            </a:r>
            <a:r>
              <a:rPr lang="ru-RU" sz="2800" b="1" dirty="0" err="1" smtClean="0">
                <a:solidFill>
                  <a:srgbClr val="FFC000"/>
                </a:solidFill>
              </a:rPr>
              <a:t>тўғрисидаги</a:t>
            </a:r>
            <a:r>
              <a:rPr lang="ru-RU" sz="2800" b="1" dirty="0" smtClean="0">
                <a:solidFill>
                  <a:srgbClr val="FFC000"/>
                </a:solidFill>
              </a:rPr>
              <a:t> </a:t>
            </a:r>
            <a:r>
              <a:rPr lang="ru-RU" sz="2800" b="1" dirty="0" err="1" smtClean="0">
                <a:solidFill>
                  <a:srgbClr val="FFC000"/>
                </a:solidFill>
              </a:rPr>
              <a:t>низомни</a:t>
            </a:r>
            <a:r>
              <a:rPr lang="ru-RU" sz="2800" b="1" dirty="0" smtClean="0">
                <a:solidFill>
                  <a:srgbClr val="FFC000"/>
                </a:solidFill>
              </a:rPr>
              <a:t> </a:t>
            </a:r>
            <a:r>
              <a:rPr lang="ru-RU" sz="2800" b="1" dirty="0" err="1" smtClean="0">
                <a:solidFill>
                  <a:srgbClr val="FFC000"/>
                </a:solidFill>
              </a:rPr>
              <a:t>тасдиқлаш</a:t>
            </a:r>
            <a:r>
              <a:rPr lang="ru-RU" sz="2800" b="1" dirty="0" smtClean="0">
                <a:solidFill>
                  <a:srgbClr val="FFC000"/>
                </a:solidFill>
              </a:rPr>
              <a:t> </a:t>
            </a:r>
            <a:r>
              <a:rPr lang="ru-RU" sz="2800" b="1" dirty="0" err="1" smtClean="0">
                <a:solidFill>
                  <a:srgbClr val="FFC000"/>
                </a:solidFill>
              </a:rPr>
              <a:t>ҳақида»ги</a:t>
            </a:r>
            <a:r>
              <a:rPr lang="ru-RU" sz="2800" b="1" dirty="0" smtClean="0">
                <a:solidFill>
                  <a:srgbClr val="FFC000"/>
                </a:solidFill>
              </a:rPr>
              <a:t> </a:t>
            </a:r>
            <a:r>
              <a:rPr lang="ru-RU" sz="2400" dirty="0"/>
              <a:t>Ўзбекистон </a:t>
            </a:r>
            <a:r>
              <a:rPr lang="ru-RU" sz="2400" dirty="0" err="1"/>
              <a:t>Республикаси</a:t>
            </a:r>
            <a:r>
              <a:rPr lang="ru-RU" sz="2400" dirty="0"/>
              <a:t> </a:t>
            </a:r>
            <a:r>
              <a:rPr lang="ru-RU" sz="2400" dirty="0" err="1"/>
              <a:t>Вазирлар</a:t>
            </a:r>
            <a:r>
              <a:rPr lang="ru-RU" sz="2400" dirty="0"/>
              <a:t> </a:t>
            </a:r>
            <a:r>
              <a:rPr lang="ru-RU" sz="2400" dirty="0" err="1"/>
              <a:t>Маҳкамасининг</a:t>
            </a:r>
            <a:r>
              <a:rPr lang="ru-RU" sz="2400" dirty="0"/>
              <a:t> </a:t>
            </a:r>
            <a:r>
              <a:rPr lang="ru-RU" sz="2400" dirty="0" err="1" smtClean="0"/>
              <a:t>қарори</a:t>
            </a:r>
            <a:r>
              <a:rPr lang="ru-RU" sz="2400" dirty="0" smtClean="0"/>
              <a:t>- 15 январь 2019 </a:t>
            </a:r>
            <a:r>
              <a:rPr lang="ru-RU" sz="2400" dirty="0" err="1" smtClean="0"/>
              <a:t>йил</a:t>
            </a:r>
            <a:r>
              <a:rPr lang="ru-RU" sz="2400" dirty="0" smtClean="0"/>
              <a:t>; </a:t>
            </a:r>
          </a:p>
          <a:p>
            <a:endParaRPr lang="ru-RU" sz="2400" b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84024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uz-Cyrl-UZ" sz="3200" b="1" dirty="0">
                <a:solidFill>
                  <a:srgbClr val="FFC000"/>
                </a:solidFill>
                <a:ea typeface="+mn-ea"/>
                <a:cs typeface="+mn-cs"/>
              </a:rPr>
              <a:t>Экология соҳасидаги давлат органлари </a:t>
            </a:r>
            <a:r>
              <a:rPr lang="uz-Cyrl-UZ" sz="3200" b="1" dirty="0" smtClean="0">
                <a:solidFill>
                  <a:srgbClr val="FFC000"/>
                </a:solidFill>
                <a:ea typeface="+mn-ea"/>
                <a:cs typeface="+mn-cs"/>
              </a:rPr>
              <a:t>тизими:</a:t>
            </a:r>
            <a:r>
              <a:rPr lang="uz-Cyrl-UZ" sz="3200" b="1" dirty="0">
                <a:solidFill>
                  <a:srgbClr val="FFC000"/>
                </a:solidFill>
                <a:ea typeface="+mn-ea"/>
                <a:cs typeface="+mn-cs"/>
              </a:rPr>
              <a:t/>
            </a:r>
            <a:br>
              <a:rPr lang="uz-Cyrl-UZ" sz="3200" b="1" dirty="0">
                <a:solidFill>
                  <a:srgbClr val="FFC000"/>
                </a:solidFill>
                <a:ea typeface="+mn-ea"/>
                <a:cs typeface="+mn-cs"/>
              </a:rPr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z-Cyrl-UZ" b="1" dirty="0" smtClean="0">
                <a:solidFill>
                  <a:srgbClr val="FFC000"/>
                </a:solidFill>
              </a:rPr>
              <a:t>1. Умумий ваколатли давлат органлари:</a:t>
            </a:r>
          </a:p>
          <a:p>
            <a:r>
              <a:rPr lang="uz-Cyrl-UZ" sz="2800" dirty="0" smtClean="0"/>
              <a:t>- Олий Мажлис, Президент, Вазирлар маҳкамаси, маҳаллий давлат ҳокимият органлари.</a:t>
            </a:r>
          </a:p>
          <a:p>
            <a:r>
              <a:rPr lang="uz-Cyrl-UZ" b="1" dirty="0" smtClean="0">
                <a:solidFill>
                  <a:srgbClr val="FFC000"/>
                </a:solidFill>
              </a:rPr>
              <a:t>2. Махсус ваколатли давлат органлари ваколатлари.</a:t>
            </a:r>
            <a:endParaRPr lang="ru-RU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3448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383960" cy="99412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/>
            </a:r>
            <a:br>
              <a:rPr lang="ru-RU" sz="2400" b="1" dirty="0" smtClean="0">
                <a:solidFill>
                  <a:srgbClr val="FFC000"/>
                </a:solidFill>
              </a:rPr>
            </a:br>
            <a:r>
              <a:rPr lang="ru-RU" sz="2400" b="1" dirty="0">
                <a:solidFill>
                  <a:srgbClr val="FFC000"/>
                </a:solidFill>
              </a:rPr>
              <a:t/>
            </a:r>
            <a:br>
              <a:rPr lang="ru-RU" sz="2400" b="1" dirty="0">
                <a:solidFill>
                  <a:srgbClr val="FFC000"/>
                </a:solidFill>
              </a:rPr>
            </a:br>
            <a:r>
              <a:rPr lang="ru-RU" sz="2400" b="1" dirty="0" smtClean="0">
                <a:solidFill>
                  <a:srgbClr val="FFC000"/>
                </a:solidFill>
              </a:rPr>
              <a:t>Ўзбекистон </a:t>
            </a:r>
            <a:r>
              <a:rPr lang="ru-RU" sz="2400" b="1" dirty="0" err="1">
                <a:solidFill>
                  <a:srgbClr val="FFC000"/>
                </a:solidFill>
              </a:rPr>
              <a:t>Республикаси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Олий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Мажлиси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Қонунчилик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палатаси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ва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Сенатининг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табиатни</a:t>
            </a:r>
            <a:r>
              <a:rPr lang="ru-RU" sz="2400" b="1" dirty="0">
                <a:solidFill>
                  <a:srgbClr val="FFC000"/>
                </a:solidFill>
              </a:rPr>
              <a:t> муҳофаза </a:t>
            </a:r>
            <a:r>
              <a:rPr lang="ru-RU" sz="2400" b="1" dirty="0" err="1">
                <a:solidFill>
                  <a:srgbClr val="FFC000"/>
                </a:solidFill>
              </a:rPr>
              <a:t>қилишга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оид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ҳуқуқий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муносабатларни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тартибга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солиш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соҳасидаги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ваколатлари</a:t>
            </a:r>
            <a:r>
              <a:rPr lang="ru-RU" sz="2400" b="1" dirty="0">
                <a:solidFill>
                  <a:srgbClr val="FFC000"/>
                </a:solidFill>
              </a:rPr>
              <a:t/>
            </a:r>
            <a:br>
              <a:rPr lang="ru-RU" sz="2400" b="1" dirty="0">
                <a:solidFill>
                  <a:srgbClr val="FFC000"/>
                </a:solidFill>
              </a:rPr>
            </a:br>
            <a:endParaRPr lang="ru-RU" sz="2400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700808"/>
            <a:ext cx="8640960" cy="4896544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 err="1" smtClean="0"/>
              <a:t>табиатни</a:t>
            </a:r>
            <a:r>
              <a:rPr lang="ru-RU" sz="2400" dirty="0" smtClean="0"/>
              <a:t> </a:t>
            </a:r>
            <a:r>
              <a:rPr lang="ru-RU" sz="2400" dirty="0"/>
              <a:t>муҳофаза </a:t>
            </a:r>
            <a:r>
              <a:rPr lang="ru-RU" sz="2400" dirty="0" err="1"/>
              <a:t>қилиш</a:t>
            </a:r>
            <a:r>
              <a:rPr lang="ru-RU" sz="2400" dirty="0"/>
              <a:t> </a:t>
            </a:r>
            <a:r>
              <a:rPr lang="ru-RU" sz="2400" dirty="0" err="1"/>
              <a:t>соҳасидаги</a:t>
            </a:r>
            <a:r>
              <a:rPr lang="ru-RU" sz="2400" dirty="0"/>
              <a:t> </a:t>
            </a:r>
            <a:r>
              <a:rPr lang="ru-RU" sz="2400" dirty="0" err="1"/>
              <a:t>давлат</a:t>
            </a:r>
            <a:r>
              <a:rPr lang="ru-RU" sz="2400" dirty="0"/>
              <a:t> </a:t>
            </a:r>
            <a:r>
              <a:rPr lang="ru-RU" sz="2400" dirty="0" err="1"/>
              <a:t>сиёсатининг</a:t>
            </a:r>
            <a:r>
              <a:rPr lang="ru-RU" sz="2400" dirty="0"/>
              <a:t> </a:t>
            </a:r>
            <a:r>
              <a:rPr lang="ru-RU" sz="2400" dirty="0" err="1"/>
              <a:t>асосий</a:t>
            </a:r>
            <a:r>
              <a:rPr lang="ru-RU" sz="2400" dirty="0"/>
              <a:t> </a:t>
            </a:r>
            <a:r>
              <a:rPr lang="ru-RU" sz="2400" dirty="0" err="1"/>
              <a:t>йўналишларини</a:t>
            </a:r>
            <a:r>
              <a:rPr lang="ru-RU" sz="2400" dirty="0"/>
              <a:t> </a:t>
            </a:r>
            <a:r>
              <a:rPr lang="ru-RU" sz="2400" dirty="0" err="1"/>
              <a:t>белгилаш</a:t>
            </a:r>
            <a:r>
              <a:rPr lang="ru-RU" sz="2400" dirty="0"/>
              <a:t>;</a:t>
            </a:r>
          </a:p>
          <a:p>
            <a:r>
              <a:rPr lang="ru-RU" sz="2400" dirty="0" err="1"/>
              <a:t>давлат</a:t>
            </a:r>
            <a:r>
              <a:rPr lang="ru-RU" sz="2400" dirty="0"/>
              <a:t> экология </a:t>
            </a:r>
            <a:r>
              <a:rPr lang="ru-RU" sz="2400" dirty="0" err="1"/>
              <a:t>дастурларини</a:t>
            </a:r>
            <a:r>
              <a:rPr lang="ru-RU" sz="2400" dirty="0"/>
              <a:t> </a:t>
            </a:r>
            <a:r>
              <a:rPr lang="ru-RU" sz="2400" dirty="0" err="1"/>
              <a:t>тасдиқлаш</a:t>
            </a:r>
            <a:r>
              <a:rPr lang="ru-RU" sz="2400" dirty="0"/>
              <a:t>;</a:t>
            </a:r>
          </a:p>
          <a:p>
            <a:r>
              <a:rPr lang="ru-RU" sz="2400" dirty="0" err="1" smtClean="0"/>
              <a:t>табиатни</a:t>
            </a:r>
            <a:r>
              <a:rPr lang="ru-RU" sz="2400" dirty="0" smtClean="0"/>
              <a:t> </a:t>
            </a:r>
            <a:r>
              <a:rPr lang="ru-RU" sz="2400" dirty="0"/>
              <a:t>муҳофаза </a:t>
            </a:r>
            <a:r>
              <a:rPr lang="ru-RU" sz="2400" dirty="0" err="1"/>
              <a:t>қилиш</a:t>
            </a:r>
            <a:r>
              <a:rPr lang="ru-RU" sz="2400" dirty="0"/>
              <a:t> </a:t>
            </a:r>
            <a:r>
              <a:rPr lang="ru-RU" sz="2400" dirty="0" err="1"/>
              <a:t>соҳасидаги</a:t>
            </a:r>
            <a:r>
              <a:rPr lang="ru-RU" sz="2400" dirty="0"/>
              <a:t> </a:t>
            </a:r>
            <a:r>
              <a:rPr lang="ru-RU" sz="2400" dirty="0" err="1"/>
              <a:t>қонун</a:t>
            </a:r>
            <a:r>
              <a:rPr lang="ru-RU" sz="2400" dirty="0"/>
              <a:t> </a:t>
            </a:r>
            <a:r>
              <a:rPr lang="ru-RU" sz="2400" dirty="0" err="1"/>
              <a:t>ҳужжатларини</a:t>
            </a:r>
            <a:r>
              <a:rPr lang="ru-RU" sz="2400" dirty="0"/>
              <a:t> </a:t>
            </a:r>
            <a:r>
              <a:rPr lang="ru-RU" sz="2400" dirty="0" err="1"/>
              <a:t>ишлаб</a:t>
            </a:r>
            <a:r>
              <a:rPr lang="ru-RU" sz="2400" dirty="0"/>
              <a:t> </a:t>
            </a:r>
            <a:r>
              <a:rPr lang="ru-RU" sz="2400" dirty="0" err="1"/>
              <a:t>чиқиш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қабул</a:t>
            </a:r>
            <a:r>
              <a:rPr lang="ru-RU" sz="2400" dirty="0"/>
              <a:t> </a:t>
            </a:r>
            <a:r>
              <a:rPr lang="ru-RU" sz="2400" dirty="0" err="1"/>
              <a:t>қилиш</a:t>
            </a:r>
            <a:r>
              <a:rPr lang="ru-RU" sz="2400" dirty="0"/>
              <a:t>;</a:t>
            </a:r>
          </a:p>
          <a:p>
            <a:r>
              <a:rPr lang="ru-RU" sz="2400" dirty="0" err="1" smtClean="0"/>
              <a:t>ҳудудларни</a:t>
            </a:r>
            <a:r>
              <a:rPr lang="ru-RU" sz="2400" dirty="0" smtClean="0"/>
              <a:t> </a:t>
            </a:r>
            <a:r>
              <a:rPr lang="ru-RU" sz="2400" dirty="0" err="1"/>
              <a:t>фавқулодда</a:t>
            </a:r>
            <a:r>
              <a:rPr lang="ru-RU" sz="2400" dirty="0"/>
              <a:t> </a:t>
            </a:r>
            <a:r>
              <a:rPr lang="ru-RU" sz="2400" dirty="0" err="1"/>
              <a:t>экологик</a:t>
            </a:r>
            <a:r>
              <a:rPr lang="ru-RU" sz="2400" dirty="0"/>
              <a:t> </a:t>
            </a:r>
            <a:r>
              <a:rPr lang="ru-RU" sz="2400" dirty="0" err="1"/>
              <a:t>вазият</a:t>
            </a:r>
            <a:r>
              <a:rPr lang="ru-RU" sz="2400" dirty="0"/>
              <a:t>, </a:t>
            </a:r>
            <a:r>
              <a:rPr lang="ru-RU" sz="2400" dirty="0" err="1"/>
              <a:t>экологик</a:t>
            </a:r>
            <a:r>
              <a:rPr lang="ru-RU" sz="2400" dirty="0"/>
              <a:t> </a:t>
            </a:r>
            <a:r>
              <a:rPr lang="ru-RU" sz="2400" dirty="0" err="1"/>
              <a:t>офат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экологик</a:t>
            </a:r>
            <a:r>
              <a:rPr lang="ru-RU" sz="2400" dirty="0"/>
              <a:t> </a:t>
            </a:r>
            <a:r>
              <a:rPr lang="ru-RU" sz="2400" dirty="0" err="1"/>
              <a:t>ҳалокат</a:t>
            </a:r>
            <a:r>
              <a:rPr lang="ru-RU" sz="2400" dirty="0"/>
              <a:t> </a:t>
            </a:r>
            <a:r>
              <a:rPr lang="ru-RU" sz="2400" dirty="0" err="1"/>
              <a:t>зоналари</a:t>
            </a:r>
            <a:r>
              <a:rPr lang="ru-RU" sz="2400" dirty="0"/>
              <a:t> </a:t>
            </a:r>
            <a:r>
              <a:rPr lang="ru-RU" sz="2400" dirty="0" err="1"/>
              <a:t>деб</a:t>
            </a:r>
            <a:r>
              <a:rPr lang="ru-RU" sz="2400" dirty="0"/>
              <a:t> </a:t>
            </a:r>
            <a:r>
              <a:rPr lang="ru-RU" sz="2400" dirty="0" err="1"/>
              <a:t>эълон</a:t>
            </a:r>
            <a:r>
              <a:rPr lang="ru-RU" sz="2400" dirty="0"/>
              <a:t> </a:t>
            </a:r>
            <a:r>
              <a:rPr lang="ru-RU" sz="2400" dirty="0" err="1"/>
              <a:t>қилиш</a:t>
            </a:r>
            <a:r>
              <a:rPr lang="ru-RU" sz="2400" dirty="0"/>
              <a:t>, </a:t>
            </a:r>
            <a:r>
              <a:rPr lang="ru-RU" sz="2400" dirty="0" err="1"/>
              <a:t>бундай</a:t>
            </a:r>
            <a:r>
              <a:rPr lang="ru-RU" sz="2400" dirty="0"/>
              <a:t> </a:t>
            </a:r>
            <a:r>
              <a:rPr lang="ru-RU" sz="2400" dirty="0" err="1"/>
              <a:t>зоналарнинг</a:t>
            </a:r>
            <a:r>
              <a:rPr lang="ru-RU" sz="2400" dirty="0"/>
              <a:t> </a:t>
            </a:r>
            <a:r>
              <a:rPr lang="ru-RU" sz="2400" dirty="0" err="1"/>
              <a:t>ҳуқуқий</a:t>
            </a:r>
            <a:r>
              <a:rPr lang="ru-RU" sz="2400" dirty="0"/>
              <a:t> </a:t>
            </a:r>
            <a:r>
              <a:rPr lang="ru-RU" sz="2400" dirty="0" err="1"/>
              <a:t>режимини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жабрланганларнинг</a:t>
            </a:r>
            <a:r>
              <a:rPr lang="ru-RU" sz="2400" dirty="0"/>
              <a:t> </a:t>
            </a:r>
            <a:r>
              <a:rPr lang="ru-RU" sz="2400" dirty="0" err="1"/>
              <a:t>мақомини</a:t>
            </a:r>
            <a:r>
              <a:rPr lang="ru-RU" sz="2400" dirty="0"/>
              <a:t> </a:t>
            </a:r>
            <a:r>
              <a:rPr lang="ru-RU" sz="2400" dirty="0" err="1"/>
              <a:t>белгилаш</a:t>
            </a:r>
            <a:r>
              <a:rPr lang="ru-RU" sz="2400" dirty="0"/>
              <a:t>;</a:t>
            </a:r>
          </a:p>
          <a:p>
            <a:r>
              <a:rPr lang="ru-RU" sz="2400" dirty="0" err="1" smtClean="0"/>
              <a:t>табиатни</a:t>
            </a:r>
            <a:r>
              <a:rPr lang="ru-RU" sz="2400" dirty="0" smtClean="0"/>
              <a:t> </a:t>
            </a:r>
            <a:r>
              <a:rPr lang="ru-RU" sz="2400" dirty="0"/>
              <a:t>муҳофаза </a:t>
            </a:r>
            <a:r>
              <a:rPr lang="ru-RU" sz="2400" dirty="0" err="1"/>
              <a:t>қилиш</a:t>
            </a:r>
            <a:r>
              <a:rPr lang="ru-RU" sz="2400" dirty="0"/>
              <a:t> </a:t>
            </a:r>
            <a:r>
              <a:rPr lang="ru-RU" sz="2400" dirty="0" err="1"/>
              <a:t>тўғрисидаги</a:t>
            </a:r>
            <a:r>
              <a:rPr lang="ru-RU" sz="2400" dirty="0"/>
              <a:t> </a:t>
            </a:r>
            <a:r>
              <a:rPr lang="ru-RU" sz="2400" dirty="0" err="1"/>
              <a:t>қонунчилик</a:t>
            </a:r>
            <a:r>
              <a:rPr lang="ru-RU" sz="2400" dirty="0"/>
              <a:t> </a:t>
            </a:r>
            <a:r>
              <a:rPr lang="ru-RU" sz="2400" dirty="0" err="1"/>
              <a:t>ижроси</a:t>
            </a:r>
            <a:r>
              <a:rPr lang="ru-RU" sz="2400" dirty="0"/>
              <a:t> </a:t>
            </a:r>
            <a:r>
              <a:rPr lang="ru-RU" sz="2400" dirty="0" err="1"/>
              <a:t>устидан</a:t>
            </a:r>
            <a:r>
              <a:rPr lang="ru-RU" sz="2400" dirty="0"/>
              <a:t> </a:t>
            </a:r>
            <a:r>
              <a:rPr lang="ru-RU" sz="2400" dirty="0" err="1"/>
              <a:t>назоратни</a:t>
            </a:r>
            <a:r>
              <a:rPr lang="ru-RU" sz="2400" dirty="0"/>
              <a:t> </a:t>
            </a:r>
            <a:r>
              <a:rPr lang="ru-RU" sz="2400" dirty="0" err="1"/>
              <a:t>мувофиқлаштириб</a:t>
            </a:r>
            <a:r>
              <a:rPr lang="ru-RU" sz="2400" dirty="0"/>
              <a:t> </a:t>
            </a:r>
            <a:r>
              <a:rPr lang="ru-RU" sz="2400" dirty="0" err="1"/>
              <a:t>бориш</a:t>
            </a:r>
            <a:r>
              <a:rPr lang="ru-RU" sz="2400" dirty="0"/>
              <a:t>;</a:t>
            </a:r>
          </a:p>
          <a:p>
            <a:r>
              <a:rPr lang="ru-RU" sz="2400" dirty="0" err="1" smtClean="0"/>
              <a:t>табиий</a:t>
            </a:r>
            <a:r>
              <a:rPr lang="ru-RU" sz="2400" dirty="0" smtClean="0"/>
              <a:t> </a:t>
            </a:r>
            <a:r>
              <a:rPr lang="ru-RU" sz="2400" dirty="0" err="1"/>
              <a:t>ресурслардан</a:t>
            </a:r>
            <a:r>
              <a:rPr lang="ru-RU" sz="2400" dirty="0"/>
              <a:t> </a:t>
            </a:r>
            <a:r>
              <a:rPr lang="ru-RU" sz="2400" dirty="0" err="1"/>
              <a:t>фойдаланганлик</a:t>
            </a:r>
            <a:r>
              <a:rPr lang="ru-RU" sz="2400" dirty="0"/>
              <a:t> </a:t>
            </a:r>
            <a:r>
              <a:rPr lang="ru-RU" sz="2400" dirty="0" err="1"/>
              <a:t>учун</a:t>
            </a:r>
            <a:r>
              <a:rPr lang="ru-RU" sz="2400" dirty="0"/>
              <a:t> </a:t>
            </a:r>
            <a:r>
              <a:rPr lang="ru-RU" sz="2400" dirty="0" err="1"/>
              <a:t>ҳақнинг</a:t>
            </a:r>
            <a:r>
              <a:rPr lang="ru-RU" sz="2400" dirty="0"/>
              <a:t> </a:t>
            </a:r>
            <a:r>
              <a:rPr lang="ru-RU" sz="2400" dirty="0" err="1"/>
              <a:t>чегара</a:t>
            </a:r>
            <a:r>
              <a:rPr lang="ru-RU" sz="2400" dirty="0"/>
              <a:t> </a:t>
            </a:r>
            <a:r>
              <a:rPr lang="ru-RU" sz="2400" dirty="0" err="1"/>
              <a:t>миқдорларини</a:t>
            </a:r>
            <a:r>
              <a:rPr lang="ru-RU" sz="2400" dirty="0"/>
              <a:t> </a:t>
            </a:r>
            <a:r>
              <a:rPr lang="ru-RU" sz="2400" dirty="0" err="1"/>
              <a:t>белгилаш</a:t>
            </a:r>
            <a:r>
              <a:rPr lang="ru-RU" sz="2400" dirty="0"/>
              <a:t>, </a:t>
            </a:r>
            <a:r>
              <a:rPr lang="ru-RU" sz="2400" dirty="0" err="1"/>
              <a:t>шунингдек</a:t>
            </a:r>
            <a:r>
              <a:rPr lang="ru-RU" sz="2400" dirty="0"/>
              <a:t> </a:t>
            </a:r>
            <a:r>
              <a:rPr lang="ru-RU" sz="2400" dirty="0" err="1"/>
              <a:t>тўловларни</a:t>
            </a:r>
            <a:r>
              <a:rPr lang="ru-RU" sz="2400" dirty="0"/>
              <a:t> </a:t>
            </a:r>
            <a:r>
              <a:rPr lang="ru-RU" sz="2400" dirty="0" err="1"/>
              <a:t>ундириш</a:t>
            </a:r>
            <a:r>
              <a:rPr lang="ru-RU" sz="2400" dirty="0"/>
              <a:t> </a:t>
            </a:r>
            <a:r>
              <a:rPr lang="ru-RU" sz="2400" dirty="0" err="1"/>
              <a:t>бўйича</a:t>
            </a:r>
            <a:r>
              <a:rPr lang="ru-RU" sz="2400" dirty="0"/>
              <a:t> </a:t>
            </a:r>
            <a:r>
              <a:rPr lang="ru-RU" sz="2400" dirty="0" err="1"/>
              <a:t>имтиёзлар</a:t>
            </a:r>
            <a:r>
              <a:rPr lang="ru-RU" sz="2400" dirty="0"/>
              <a:t> </a:t>
            </a:r>
            <a:r>
              <a:rPr lang="ru-RU" sz="2400" dirty="0" err="1"/>
              <a:t>белгилаш</a:t>
            </a:r>
            <a:r>
              <a:rPr lang="ru-RU" sz="2400" dirty="0"/>
              <a:t>;</a:t>
            </a:r>
          </a:p>
          <a:p>
            <a:r>
              <a:rPr lang="ru-RU" sz="2400" dirty="0" err="1" smtClean="0"/>
              <a:t>қонунчиликда</a:t>
            </a:r>
            <a:r>
              <a:rPr lang="ru-RU" sz="2400" dirty="0" smtClean="0"/>
              <a:t> </a:t>
            </a:r>
            <a:r>
              <a:rPr lang="ru-RU" sz="2400" dirty="0" err="1"/>
              <a:t>назарда</a:t>
            </a:r>
            <a:r>
              <a:rPr lang="ru-RU" sz="2400" dirty="0"/>
              <a:t> </a:t>
            </a:r>
            <a:r>
              <a:rPr lang="ru-RU" sz="2400" dirty="0" err="1"/>
              <a:t>тутилган</a:t>
            </a:r>
            <a:r>
              <a:rPr lang="ru-RU" sz="2400" dirty="0"/>
              <a:t> </a:t>
            </a:r>
            <a:r>
              <a:rPr lang="ru-RU" sz="2400" dirty="0" err="1"/>
              <a:t>бошқа</a:t>
            </a:r>
            <a:r>
              <a:rPr lang="ru-RU" sz="2400" dirty="0"/>
              <a:t> </a:t>
            </a:r>
            <a:r>
              <a:rPr lang="ru-RU" sz="2400" dirty="0" err="1"/>
              <a:t>масалаларни</a:t>
            </a:r>
            <a:r>
              <a:rPr lang="ru-RU" sz="2400" dirty="0"/>
              <a:t> </a:t>
            </a:r>
            <a:r>
              <a:rPr lang="ru-RU" sz="2400" dirty="0" err="1"/>
              <a:t>ҳал</a:t>
            </a:r>
            <a:r>
              <a:rPr lang="ru-RU" sz="2400" dirty="0"/>
              <a:t> </a:t>
            </a:r>
            <a:r>
              <a:rPr lang="ru-RU" sz="2400" dirty="0" err="1" smtClean="0"/>
              <a:t>қилиш</a:t>
            </a:r>
            <a:r>
              <a:rPr lang="ru-RU" sz="2400" dirty="0" smtClean="0"/>
              <a:t>;</a:t>
            </a:r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619456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800" b="1" dirty="0">
                <a:solidFill>
                  <a:srgbClr val="FFC000"/>
                </a:solidFill>
                <a:ea typeface="+mn-ea"/>
                <a:cs typeface="+mn-cs"/>
              </a:rPr>
              <a:t>Ўзбекистон </a:t>
            </a:r>
            <a:r>
              <a:rPr lang="ru-RU" sz="2800" b="1" dirty="0" err="1">
                <a:solidFill>
                  <a:srgbClr val="FFC000"/>
                </a:solidFill>
                <a:ea typeface="+mn-ea"/>
                <a:cs typeface="+mn-cs"/>
              </a:rPr>
              <a:t>Республикаси</a:t>
            </a:r>
            <a:r>
              <a:rPr lang="ru-RU" sz="2800" b="1" dirty="0">
                <a:solidFill>
                  <a:srgbClr val="FFC000"/>
                </a:solidFill>
                <a:ea typeface="+mn-ea"/>
                <a:cs typeface="+mn-cs"/>
              </a:rPr>
              <a:t> </a:t>
            </a:r>
            <a:r>
              <a:rPr lang="ru-RU" sz="2800" b="1" dirty="0" err="1">
                <a:solidFill>
                  <a:srgbClr val="FFC000"/>
                </a:solidFill>
                <a:ea typeface="+mn-ea"/>
                <a:cs typeface="+mn-cs"/>
              </a:rPr>
              <a:t>Вазирлар</a:t>
            </a:r>
            <a:r>
              <a:rPr lang="ru-RU" sz="2800" b="1" dirty="0">
                <a:solidFill>
                  <a:srgbClr val="FFC000"/>
                </a:solidFill>
                <a:ea typeface="+mn-ea"/>
                <a:cs typeface="+mn-cs"/>
              </a:rPr>
              <a:t> </a:t>
            </a:r>
            <a:r>
              <a:rPr lang="ru-RU" sz="2800" b="1" dirty="0" err="1">
                <a:solidFill>
                  <a:srgbClr val="FFC000"/>
                </a:solidFill>
                <a:ea typeface="+mn-ea"/>
                <a:cs typeface="+mn-cs"/>
              </a:rPr>
              <a:t>Маҳкамасининг</a:t>
            </a:r>
            <a:r>
              <a:rPr lang="ru-RU" sz="2800" b="1" dirty="0">
                <a:solidFill>
                  <a:srgbClr val="FFC000"/>
                </a:solidFill>
                <a:ea typeface="+mn-ea"/>
                <a:cs typeface="+mn-cs"/>
              </a:rPr>
              <a:t> </a:t>
            </a:r>
            <a:r>
              <a:rPr lang="ru-RU" sz="2800" b="1" dirty="0" err="1">
                <a:solidFill>
                  <a:srgbClr val="FFC000"/>
                </a:solidFill>
                <a:ea typeface="+mn-ea"/>
                <a:cs typeface="+mn-cs"/>
              </a:rPr>
              <a:t>табиатни</a:t>
            </a:r>
            <a:r>
              <a:rPr lang="ru-RU" sz="2800" b="1" dirty="0">
                <a:solidFill>
                  <a:srgbClr val="FFC000"/>
                </a:solidFill>
                <a:ea typeface="+mn-ea"/>
                <a:cs typeface="+mn-cs"/>
              </a:rPr>
              <a:t> муҳофаза </a:t>
            </a:r>
            <a:r>
              <a:rPr lang="ru-RU" sz="2800" b="1" dirty="0" err="1">
                <a:solidFill>
                  <a:srgbClr val="FFC000"/>
                </a:solidFill>
                <a:ea typeface="+mn-ea"/>
                <a:cs typeface="+mn-cs"/>
              </a:rPr>
              <a:t>қилиш</a:t>
            </a:r>
            <a:r>
              <a:rPr lang="ru-RU" sz="2800" b="1" dirty="0">
                <a:solidFill>
                  <a:srgbClr val="FFC000"/>
                </a:solidFill>
                <a:ea typeface="+mn-ea"/>
                <a:cs typeface="+mn-cs"/>
              </a:rPr>
              <a:t> </a:t>
            </a:r>
            <a:r>
              <a:rPr lang="ru-RU" sz="2800" b="1" dirty="0" err="1">
                <a:solidFill>
                  <a:srgbClr val="FFC000"/>
                </a:solidFill>
                <a:ea typeface="+mn-ea"/>
                <a:cs typeface="+mn-cs"/>
              </a:rPr>
              <a:t>соҳасидаги</a:t>
            </a:r>
            <a:r>
              <a:rPr lang="ru-RU" sz="2800" b="1" dirty="0">
                <a:solidFill>
                  <a:srgbClr val="FFC000"/>
                </a:solidFill>
                <a:ea typeface="+mn-ea"/>
                <a:cs typeface="+mn-cs"/>
              </a:rPr>
              <a:t> </a:t>
            </a:r>
            <a:r>
              <a:rPr lang="ru-RU" sz="2800" b="1" dirty="0" err="1">
                <a:solidFill>
                  <a:srgbClr val="FFC000"/>
                </a:solidFill>
                <a:ea typeface="+mn-ea"/>
                <a:cs typeface="+mn-cs"/>
              </a:rPr>
              <a:t>ваколатлари</a:t>
            </a:r>
            <a:r>
              <a:rPr lang="ru-RU" sz="2800" b="1" dirty="0">
                <a:solidFill>
                  <a:srgbClr val="FFC000"/>
                </a:solidFill>
                <a:ea typeface="+mn-ea"/>
                <a:cs typeface="+mn-cs"/>
              </a:rPr>
              <a:t/>
            </a:r>
            <a:br>
              <a:rPr lang="ru-RU" sz="2800" b="1" dirty="0">
                <a:solidFill>
                  <a:srgbClr val="FFC000"/>
                </a:solidFill>
                <a:ea typeface="+mn-ea"/>
                <a:cs typeface="+mn-cs"/>
              </a:rPr>
            </a:br>
            <a:endParaRPr lang="ru-RU" sz="2800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556792"/>
            <a:ext cx="8856984" cy="5112568"/>
          </a:xfrm>
        </p:spPr>
        <p:txBody>
          <a:bodyPr>
            <a:noAutofit/>
          </a:bodyPr>
          <a:lstStyle/>
          <a:p>
            <a:pPr algn="just"/>
            <a:r>
              <a:rPr lang="ru-RU" sz="1800" dirty="0" err="1" smtClean="0"/>
              <a:t>табиатни</a:t>
            </a:r>
            <a:r>
              <a:rPr lang="ru-RU" sz="1800" dirty="0" smtClean="0"/>
              <a:t> </a:t>
            </a:r>
            <a:r>
              <a:rPr lang="ru-RU" sz="1800" dirty="0"/>
              <a:t>муҳофаза </a:t>
            </a:r>
            <a:r>
              <a:rPr lang="ru-RU" sz="1800" dirty="0" err="1"/>
              <a:t>қилишга</a:t>
            </a:r>
            <a:r>
              <a:rPr lang="ru-RU" sz="1800" dirty="0"/>
              <a:t> </a:t>
            </a:r>
            <a:r>
              <a:rPr lang="ru-RU" sz="1800" dirty="0" err="1"/>
              <a:t>доир</a:t>
            </a:r>
            <a:r>
              <a:rPr lang="ru-RU" sz="1800" dirty="0"/>
              <a:t> </a:t>
            </a:r>
            <a:r>
              <a:rPr lang="ru-RU" sz="1800" dirty="0" err="1"/>
              <a:t>ягона</a:t>
            </a:r>
            <a:r>
              <a:rPr lang="ru-RU" sz="1800" dirty="0"/>
              <a:t> </a:t>
            </a:r>
            <a:r>
              <a:rPr lang="ru-RU" sz="1800" dirty="0" err="1"/>
              <a:t>сиёсат</a:t>
            </a:r>
            <a:r>
              <a:rPr lang="ru-RU" sz="1800" dirty="0"/>
              <a:t> </a:t>
            </a:r>
            <a:r>
              <a:rPr lang="ru-RU" sz="1800" dirty="0" err="1"/>
              <a:t>юритиш</a:t>
            </a:r>
            <a:r>
              <a:rPr lang="ru-RU" sz="1800" dirty="0"/>
              <a:t>;</a:t>
            </a:r>
          </a:p>
          <a:p>
            <a:pPr algn="just"/>
            <a:r>
              <a:rPr lang="ru-RU" sz="1800" dirty="0" err="1"/>
              <a:t>табиат</a:t>
            </a:r>
            <a:r>
              <a:rPr lang="ru-RU" sz="1800" dirty="0"/>
              <a:t> </a:t>
            </a:r>
            <a:r>
              <a:rPr lang="ru-RU" sz="1800" dirty="0" err="1"/>
              <a:t>ресурсларидан</a:t>
            </a:r>
            <a:r>
              <a:rPr lang="ru-RU" sz="1800" dirty="0"/>
              <a:t> </a:t>
            </a:r>
            <a:r>
              <a:rPr lang="ru-RU" sz="1800" dirty="0" err="1"/>
              <a:t>фойдаланишни</a:t>
            </a:r>
            <a:r>
              <a:rPr lang="ru-RU" sz="1800" dirty="0"/>
              <a:t> </a:t>
            </a:r>
            <a:r>
              <a:rPr lang="ru-RU" sz="1800" dirty="0" err="1"/>
              <a:t>тартибга</a:t>
            </a:r>
            <a:r>
              <a:rPr lang="ru-RU" sz="1800" dirty="0"/>
              <a:t> </a:t>
            </a:r>
            <a:r>
              <a:rPr lang="ru-RU" sz="1800" dirty="0" err="1"/>
              <a:t>солиш</a:t>
            </a:r>
            <a:r>
              <a:rPr lang="ru-RU" sz="1800" dirty="0"/>
              <a:t>;</a:t>
            </a:r>
          </a:p>
          <a:p>
            <a:pPr algn="just"/>
            <a:r>
              <a:rPr lang="ru-RU" sz="1800" dirty="0" err="1"/>
              <a:t>табиий</a:t>
            </a:r>
            <a:r>
              <a:rPr lang="ru-RU" sz="1800" dirty="0"/>
              <a:t> </a:t>
            </a:r>
            <a:r>
              <a:rPr lang="ru-RU" sz="1800" dirty="0" err="1"/>
              <a:t>ресурсларга</a:t>
            </a:r>
            <a:r>
              <a:rPr lang="ru-RU" sz="1800" dirty="0"/>
              <a:t> </a:t>
            </a:r>
            <a:r>
              <a:rPr lang="ru-RU" sz="1800" dirty="0" err="1"/>
              <a:t>нисбатан</a:t>
            </a:r>
            <a:r>
              <a:rPr lang="ru-RU" sz="1800" dirty="0"/>
              <a:t> </a:t>
            </a:r>
            <a:r>
              <a:rPr lang="ru-RU" sz="1800" dirty="0" err="1"/>
              <a:t>табиат</a:t>
            </a:r>
            <a:r>
              <a:rPr lang="ru-RU" sz="1800" dirty="0"/>
              <a:t> </a:t>
            </a:r>
            <a:r>
              <a:rPr lang="ru-RU" sz="1800" dirty="0" err="1"/>
              <a:t>кадастри</a:t>
            </a:r>
            <a:r>
              <a:rPr lang="ru-RU" sz="1800" dirty="0"/>
              <a:t> </a:t>
            </a:r>
            <a:r>
              <a:rPr lang="ru-RU" sz="1800" dirty="0" err="1"/>
              <a:t>юритилиши</a:t>
            </a:r>
            <a:r>
              <a:rPr lang="ru-RU" sz="1800" dirty="0"/>
              <a:t> </a:t>
            </a:r>
            <a:r>
              <a:rPr lang="ru-RU" sz="1800" dirty="0" err="1"/>
              <a:t>тартибини</a:t>
            </a:r>
            <a:r>
              <a:rPr lang="ru-RU" sz="1800" dirty="0"/>
              <a:t> </a:t>
            </a:r>
            <a:r>
              <a:rPr lang="ru-RU" sz="1800" dirty="0" err="1"/>
              <a:t>белгилаш</a:t>
            </a:r>
            <a:r>
              <a:rPr lang="ru-RU" sz="1800" dirty="0"/>
              <a:t> </a:t>
            </a:r>
            <a:r>
              <a:rPr lang="ru-RU" sz="1800" dirty="0" err="1"/>
              <a:t>ва</a:t>
            </a:r>
            <a:r>
              <a:rPr lang="ru-RU" sz="1800" dirty="0"/>
              <a:t> </a:t>
            </a:r>
            <a:r>
              <a:rPr lang="ru-RU" sz="1800" dirty="0" err="1"/>
              <a:t>бундай</a:t>
            </a:r>
            <a:r>
              <a:rPr lang="ru-RU" sz="1800" dirty="0"/>
              <a:t> кадастр </a:t>
            </a:r>
            <a:r>
              <a:rPr lang="ru-RU" sz="1800" dirty="0" err="1"/>
              <a:t>юритилишини</a:t>
            </a:r>
            <a:r>
              <a:rPr lang="ru-RU" sz="1800" dirty="0"/>
              <a:t> </a:t>
            </a:r>
            <a:r>
              <a:rPr lang="ru-RU" sz="1800" dirty="0" err="1"/>
              <a:t>таъминлаш</a:t>
            </a:r>
            <a:r>
              <a:rPr lang="ru-RU" sz="1800" dirty="0"/>
              <a:t>, республика </a:t>
            </a:r>
            <a:r>
              <a:rPr lang="ru-RU" sz="1800" dirty="0" err="1"/>
              <a:t>аҳамиятига</a:t>
            </a:r>
            <a:r>
              <a:rPr lang="ru-RU" sz="1800" dirty="0"/>
              <a:t> </a:t>
            </a:r>
            <a:r>
              <a:rPr lang="ru-RU" sz="1800" dirty="0" err="1"/>
              <a:t>молик</a:t>
            </a:r>
            <a:r>
              <a:rPr lang="ru-RU" sz="1800" dirty="0"/>
              <a:t> </a:t>
            </a:r>
            <a:r>
              <a:rPr lang="ru-RU" sz="1800" dirty="0" err="1"/>
              <a:t>табиий</a:t>
            </a:r>
            <a:r>
              <a:rPr lang="ru-RU" sz="1800" dirty="0"/>
              <a:t> </a:t>
            </a:r>
            <a:r>
              <a:rPr lang="ru-RU" sz="1800" dirty="0" err="1"/>
              <a:t>ресурсларнинг</a:t>
            </a:r>
            <a:r>
              <a:rPr lang="ru-RU" sz="1800" dirty="0"/>
              <a:t> </a:t>
            </a:r>
            <a:r>
              <a:rPr lang="ru-RU" sz="1800" dirty="0" err="1"/>
              <a:t>захираларини</a:t>
            </a:r>
            <a:r>
              <a:rPr lang="ru-RU" sz="1800" dirty="0"/>
              <a:t> </a:t>
            </a:r>
            <a:r>
              <a:rPr lang="ru-RU" sz="1800" dirty="0" err="1"/>
              <a:t>тасдиқлаш</a:t>
            </a:r>
            <a:r>
              <a:rPr lang="ru-RU" sz="1800" dirty="0"/>
              <a:t>;</a:t>
            </a:r>
          </a:p>
          <a:p>
            <a:pPr algn="just"/>
            <a:r>
              <a:rPr lang="ru-RU" sz="1800" dirty="0"/>
              <a:t>экология </a:t>
            </a:r>
            <a:r>
              <a:rPr lang="ru-RU" sz="1800" dirty="0" err="1"/>
              <a:t>жиҳатидан</a:t>
            </a:r>
            <a:r>
              <a:rPr lang="ru-RU" sz="1800" dirty="0"/>
              <a:t> </a:t>
            </a:r>
            <a:r>
              <a:rPr lang="ru-RU" sz="1800" dirty="0" err="1"/>
              <a:t>танг</a:t>
            </a:r>
            <a:r>
              <a:rPr lang="ru-RU" sz="1800" dirty="0"/>
              <a:t> </a:t>
            </a:r>
            <a:r>
              <a:rPr lang="ru-RU" sz="1800" dirty="0" err="1"/>
              <a:t>вазиятлар</a:t>
            </a:r>
            <a:r>
              <a:rPr lang="ru-RU" sz="1800" dirty="0"/>
              <a:t>, </a:t>
            </a:r>
            <a:r>
              <a:rPr lang="ru-RU" sz="1800" dirty="0" err="1"/>
              <a:t>табиий</a:t>
            </a:r>
            <a:r>
              <a:rPr lang="ru-RU" sz="1800" dirty="0"/>
              <a:t> </a:t>
            </a:r>
            <a:r>
              <a:rPr lang="ru-RU" sz="1800" dirty="0" err="1"/>
              <a:t>офатлар</a:t>
            </a:r>
            <a:r>
              <a:rPr lang="ru-RU" sz="1800" dirty="0"/>
              <a:t> </a:t>
            </a:r>
            <a:r>
              <a:rPr lang="ru-RU" sz="1800" dirty="0" err="1"/>
              <a:t>ва</a:t>
            </a:r>
            <a:r>
              <a:rPr lang="ru-RU" sz="1800" dirty="0"/>
              <a:t> </a:t>
            </a:r>
            <a:r>
              <a:rPr lang="ru-RU" sz="1800" dirty="0" err="1"/>
              <a:t>фалокатларнинг</a:t>
            </a:r>
            <a:r>
              <a:rPr lang="ru-RU" sz="1800" dirty="0"/>
              <a:t> </a:t>
            </a:r>
            <a:r>
              <a:rPr lang="ru-RU" sz="1800" dirty="0" err="1"/>
              <a:t>олдини</a:t>
            </a:r>
            <a:r>
              <a:rPr lang="ru-RU" sz="1800" dirty="0"/>
              <a:t> </a:t>
            </a:r>
            <a:r>
              <a:rPr lang="ru-RU" sz="1800" dirty="0" err="1"/>
              <a:t>олиш</a:t>
            </a:r>
            <a:r>
              <a:rPr lang="ru-RU" sz="1800" dirty="0"/>
              <a:t> </a:t>
            </a:r>
            <a:r>
              <a:rPr lang="ru-RU" sz="1800" dirty="0" err="1"/>
              <a:t>юзасидан</a:t>
            </a:r>
            <a:r>
              <a:rPr lang="ru-RU" sz="1800" dirty="0"/>
              <a:t> </a:t>
            </a:r>
            <a:r>
              <a:rPr lang="ru-RU" sz="1800" dirty="0" err="1"/>
              <a:t>чора-тадбирлар</a:t>
            </a:r>
            <a:r>
              <a:rPr lang="ru-RU" sz="1800" dirty="0"/>
              <a:t> </a:t>
            </a:r>
            <a:r>
              <a:rPr lang="ru-RU" sz="1800" dirty="0" err="1"/>
              <a:t>ишлаб</a:t>
            </a:r>
            <a:r>
              <a:rPr lang="ru-RU" sz="1800" dirty="0"/>
              <a:t> </a:t>
            </a:r>
            <a:r>
              <a:rPr lang="ru-RU" sz="1800" dirty="0" err="1"/>
              <a:t>чиқиш</a:t>
            </a:r>
            <a:r>
              <a:rPr lang="ru-RU" sz="1800" dirty="0"/>
              <a:t>;</a:t>
            </a:r>
          </a:p>
          <a:p>
            <a:pPr algn="just"/>
            <a:r>
              <a:rPr lang="ru-RU" sz="1800" dirty="0" err="1"/>
              <a:t>табиий</a:t>
            </a:r>
            <a:r>
              <a:rPr lang="ru-RU" sz="1800" dirty="0"/>
              <a:t> </a:t>
            </a:r>
            <a:r>
              <a:rPr lang="ru-RU" sz="1800" dirty="0" err="1"/>
              <a:t>офатлар</a:t>
            </a:r>
            <a:r>
              <a:rPr lang="ru-RU" sz="1800" dirty="0"/>
              <a:t> </a:t>
            </a:r>
            <a:r>
              <a:rPr lang="ru-RU" sz="1800" dirty="0" err="1"/>
              <a:t>ва</a:t>
            </a:r>
            <a:r>
              <a:rPr lang="ru-RU" sz="1800" dirty="0"/>
              <a:t> </a:t>
            </a:r>
            <a:r>
              <a:rPr lang="ru-RU" sz="1800" dirty="0" err="1"/>
              <a:t>йирик</a:t>
            </a:r>
            <a:r>
              <a:rPr lang="ru-RU" sz="1800" dirty="0"/>
              <a:t> </a:t>
            </a:r>
            <a:r>
              <a:rPr lang="ru-RU" sz="1800" dirty="0" err="1"/>
              <a:t>аварияларнинг</a:t>
            </a:r>
            <a:r>
              <a:rPr lang="ru-RU" sz="1800" dirty="0"/>
              <a:t> </a:t>
            </a:r>
            <a:r>
              <a:rPr lang="ru-RU" sz="1800" dirty="0" err="1"/>
              <a:t>оқибатларини</a:t>
            </a:r>
            <a:r>
              <a:rPr lang="ru-RU" sz="1800" dirty="0"/>
              <a:t> </a:t>
            </a:r>
            <a:r>
              <a:rPr lang="ru-RU" sz="1800" dirty="0" err="1"/>
              <a:t>тугатиш</a:t>
            </a:r>
            <a:r>
              <a:rPr lang="ru-RU" sz="1800" dirty="0"/>
              <a:t> </a:t>
            </a:r>
            <a:r>
              <a:rPr lang="ru-RU" sz="1800" dirty="0" err="1"/>
              <a:t>чора-тадбирларини</a:t>
            </a:r>
            <a:r>
              <a:rPr lang="ru-RU" sz="1800" dirty="0"/>
              <a:t> </a:t>
            </a:r>
            <a:r>
              <a:rPr lang="ru-RU" sz="1800" dirty="0" err="1"/>
              <a:t>амалга</a:t>
            </a:r>
            <a:r>
              <a:rPr lang="ru-RU" sz="1800" dirty="0"/>
              <a:t> </a:t>
            </a:r>
            <a:r>
              <a:rPr lang="ru-RU" sz="1800" dirty="0" err="1"/>
              <a:t>ошириш</a:t>
            </a:r>
            <a:r>
              <a:rPr lang="ru-RU" sz="1800" dirty="0"/>
              <a:t>;</a:t>
            </a:r>
          </a:p>
          <a:p>
            <a:pPr algn="just"/>
            <a:r>
              <a:rPr lang="ru-RU" sz="1800" dirty="0" err="1"/>
              <a:t>табиий</a:t>
            </a:r>
            <a:r>
              <a:rPr lang="ru-RU" sz="1800" dirty="0"/>
              <a:t> </a:t>
            </a:r>
            <a:r>
              <a:rPr lang="ru-RU" sz="1800" dirty="0" err="1"/>
              <a:t>ресурслардан</a:t>
            </a:r>
            <a:r>
              <a:rPr lang="ru-RU" sz="1800" dirty="0"/>
              <a:t> </a:t>
            </a:r>
            <a:r>
              <a:rPr lang="ru-RU" sz="1800" dirty="0" err="1"/>
              <a:t>фойдаланганлик</a:t>
            </a:r>
            <a:r>
              <a:rPr lang="ru-RU" sz="1800" dirty="0"/>
              <a:t>, </a:t>
            </a:r>
            <a:r>
              <a:rPr lang="ru-RU" sz="1800" dirty="0" err="1"/>
              <a:t>атроф</a:t>
            </a:r>
            <a:r>
              <a:rPr lang="ru-RU" sz="1800" dirty="0"/>
              <a:t> </a:t>
            </a:r>
            <a:r>
              <a:rPr lang="ru-RU" sz="1800" dirty="0" err="1"/>
              <a:t>табиий</a:t>
            </a:r>
            <a:r>
              <a:rPr lang="ru-RU" sz="1800" dirty="0"/>
              <a:t> </a:t>
            </a:r>
            <a:r>
              <a:rPr lang="ru-RU" sz="1800" dirty="0" err="1"/>
              <a:t>муҳитни</a:t>
            </a:r>
            <a:r>
              <a:rPr lang="ru-RU" sz="1800" dirty="0"/>
              <a:t> </a:t>
            </a:r>
            <a:r>
              <a:rPr lang="ru-RU" sz="1800" dirty="0" err="1"/>
              <a:t>ифлослантирганлик,чиқиндилар</a:t>
            </a:r>
            <a:r>
              <a:rPr lang="ru-RU" sz="1800" dirty="0"/>
              <a:t>, </a:t>
            </a:r>
            <a:r>
              <a:rPr lang="ru-RU" sz="1800" dirty="0" err="1"/>
              <a:t>зарарли</a:t>
            </a:r>
            <a:r>
              <a:rPr lang="ru-RU" sz="1800" dirty="0"/>
              <a:t> </a:t>
            </a:r>
            <a:r>
              <a:rPr lang="ru-RU" sz="1800" dirty="0" err="1"/>
              <a:t>таъсир</a:t>
            </a:r>
            <a:r>
              <a:rPr lang="ru-RU" sz="1800" dirty="0"/>
              <a:t> </a:t>
            </a:r>
            <a:r>
              <a:rPr lang="ru-RU" sz="1800" dirty="0" err="1"/>
              <a:t>этувчи</a:t>
            </a:r>
            <a:r>
              <a:rPr lang="ru-RU" sz="1800" dirty="0"/>
              <a:t> </a:t>
            </a:r>
            <a:r>
              <a:rPr lang="ru-RU" sz="1800" dirty="0" err="1"/>
              <a:t>бошқа</a:t>
            </a:r>
            <a:r>
              <a:rPr lang="ru-RU" sz="1800" dirty="0"/>
              <a:t> </a:t>
            </a:r>
            <a:r>
              <a:rPr lang="ru-RU" sz="1800" dirty="0" err="1"/>
              <a:t>нарсалар</a:t>
            </a:r>
            <a:r>
              <a:rPr lang="ru-RU" sz="1800" dirty="0"/>
              <a:t> </a:t>
            </a:r>
            <a:r>
              <a:rPr lang="ru-RU" sz="1800" dirty="0" err="1"/>
              <a:t>жойлаштириб</a:t>
            </a:r>
            <a:r>
              <a:rPr lang="ru-RU" sz="1800" dirty="0"/>
              <a:t> </a:t>
            </a:r>
            <a:r>
              <a:rPr lang="ru-RU" sz="1800" dirty="0" err="1"/>
              <a:t>ташлаганлик</a:t>
            </a:r>
            <a:r>
              <a:rPr lang="ru-RU" sz="1800" dirty="0"/>
              <a:t> </a:t>
            </a:r>
            <a:r>
              <a:rPr lang="ru-RU" sz="1800" dirty="0" err="1"/>
              <a:t>учун</a:t>
            </a:r>
            <a:r>
              <a:rPr lang="ru-RU" sz="1800" dirty="0"/>
              <a:t> </a:t>
            </a:r>
            <a:r>
              <a:rPr lang="ru-RU" sz="1800" dirty="0" err="1"/>
              <a:t>ҳақ</a:t>
            </a:r>
            <a:r>
              <a:rPr lang="ru-RU" sz="1800" dirty="0"/>
              <a:t> </a:t>
            </a:r>
            <a:r>
              <a:rPr lang="ru-RU" sz="1800" dirty="0" err="1"/>
              <a:t>тўлаш</a:t>
            </a:r>
            <a:r>
              <a:rPr lang="ru-RU" sz="1800" dirty="0"/>
              <a:t> </a:t>
            </a:r>
            <a:r>
              <a:rPr lang="ru-RU" sz="1800" dirty="0" err="1"/>
              <a:t>тартибини</a:t>
            </a:r>
            <a:r>
              <a:rPr lang="ru-RU" sz="1800" dirty="0"/>
              <a:t>, </a:t>
            </a:r>
            <a:r>
              <a:rPr lang="ru-RU" sz="1800" dirty="0" err="1"/>
              <a:t>шунингдек</a:t>
            </a:r>
            <a:r>
              <a:rPr lang="ru-RU" sz="1800" dirty="0"/>
              <a:t> </a:t>
            </a:r>
            <a:r>
              <a:rPr lang="ru-RU" sz="1800" dirty="0" err="1"/>
              <a:t>табиий</a:t>
            </a:r>
            <a:r>
              <a:rPr lang="ru-RU" sz="1800" dirty="0"/>
              <a:t> </a:t>
            </a:r>
            <a:r>
              <a:rPr lang="ru-RU" sz="1800" dirty="0" err="1"/>
              <a:t>ресурслардан</a:t>
            </a:r>
            <a:r>
              <a:rPr lang="ru-RU" sz="1800" dirty="0"/>
              <a:t> </a:t>
            </a:r>
            <a:r>
              <a:rPr lang="ru-RU" sz="1800" dirty="0" err="1"/>
              <a:t>фойдаланиш</a:t>
            </a:r>
            <a:r>
              <a:rPr lang="ru-RU" sz="1800" dirty="0"/>
              <a:t>, </a:t>
            </a:r>
            <a:r>
              <a:rPr lang="ru-RU" sz="1800" dirty="0" err="1"/>
              <a:t>чиқиндилар</a:t>
            </a:r>
            <a:r>
              <a:rPr lang="ru-RU" sz="1800" dirty="0"/>
              <a:t> </a:t>
            </a:r>
            <a:r>
              <a:rPr lang="ru-RU" sz="1800" dirty="0" err="1"/>
              <a:t>жойлаштириш</a:t>
            </a:r>
            <a:r>
              <a:rPr lang="ru-RU" sz="1800" dirty="0"/>
              <a:t> </a:t>
            </a:r>
            <a:r>
              <a:rPr lang="ru-RU" sz="1800" dirty="0" err="1"/>
              <a:t>лимитларини</a:t>
            </a:r>
            <a:r>
              <a:rPr lang="ru-RU" sz="1800" dirty="0"/>
              <a:t> </a:t>
            </a:r>
            <a:r>
              <a:rPr lang="ru-RU" sz="1800" dirty="0" err="1"/>
              <a:t>белгилаш</a:t>
            </a:r>
            <a:r>
              <a:rPr lang="ru-RU" sz="1800" dirty="0"/>
              <a:t>;</a:t>
            </a:r>
          </a:p>
          <a:p>
            <a:pPr algn="just"/>
            <a:r>
              <a:rPr lang="ru-RU" sz="1800" dirty="0"/>
              <a:t>экология </a:t>
            </a:r>
            <a:r>
              <a:rPr lang="ru-RU" sz="1800" dirty="0" err="1"/>
              <a:t>маорифи</a:t>
            </a:r>
            <a:r>
              <a:rPr lang="ru-RU" sz="1800" dirty="0"/>
              <a:t> </a:t>
            </a:r>
            <a:r>
              <a:rPr lang="ru-RU" sz="1800" dirty="0" err="1"/>
              <a:t>ва</a:t>
            </a:r>
            <a:r>
              <a:rPr lang="ru-RU" sz="1800" dirty="0"/>
              <a:t> </a:t>
            </a:r>
            <a:r>
              <a:rPr lang="ru-RU" sz="1800" dirty="0" err="1"/>
              <a:t>тарбияси</a:t>
            </a:r>
            <a:r>
              <a:rPr lang="ru-RU" sz="1800" dirty="0"/>
              <a:t> </a:t>
            </a:r>
            <a:r>
              <a:rPr lang="ru-RU" sz="1800" dirty="0" err="1"/>
              <a:t>тизимини</a:t>
            </a:r>
            <a:r>
              <a:rPr lang="ru-RU" sz="1800" dirty="0"/>
              <a:t> </a:t>
            </a:r>
            <a:r>
              <a:rPr lang="ru-RU" sz="1800" dirty="0" err="1"/>
              <a:t>яратиш</a:t>
            </a:r>
            <a:r>
              <a:rPr lang="ru-RU" sz="1800" dirty="0"/>
              <a:t> </a:t>
            </a:r>
            <a:r>
              <a:rPr lang="ru-RU" sz="1800" dirty="0" err="1"/>
              <a:t>ҳамда</a:t>
            </a:r>
            <a:r>
              <a:rPr lang="ru-RU" sz="1800" dirty="0"/>
              <a:t> </a:t>
            </a:r>
            <a:r>
              <a:rPr lang="ru-RU" sz="1800" dirty="0" err="1"/>
              <a:t>унинг</a:t>
            </a:r>
            <a:r>
              <a:rPr lang="ru-RU" sz="1800" dirty="0"/>
              <a:t> </a:t>
            </a:r>
            <a:r>
              <a:rPr lang="ru-RU" sz="1800" dirty="0" err="1"/>
              <a:t>амал</a:t>
            </a:r>
            <a:r>
              <a:rPr lang="ru-RU" sz="1800" dirty="0"/>
              <a:t> </a:t>
            </a:r>
            <a:r>
              <a:rPr lang="ru-RU" sz="1800" dirty="0" err="1"/>
              <a:t>қилишини</a:t>
            </a:r>
            <a:r>
              <a:rPr lang="ru-RU" sz="1800" dirty="0"/>
              <a:t> </a:t>
            </a:r>
            <a:r>
              <a:rPr lang="ru-RU" sz="1800" dirty="0" err="1"/>
              <a:t>таъминлаш</a:t>
            </a:r>
            <a:r>
              <a:rPr lang="ru-RU" sz="1800" dirty="0"/>
              <a:t>;</a:t>
            </a:r>
          </a:p>
          <a:p>
            <a:pPr algn="just"/>
            <a:r>
              <a:rPr lang="ru-RU" sz="1800" dirty="0" err="1" smtClean="0"/>
              <a:t>табиатдан</a:t>
            </a:r>
            <a:r>
              <a:rPr lang="ru-RU" sz="1800" dirty="0" smtClean="0"/>
              <a:t> </a:t>
            </a:r>
            <a:r>
              <a:rPr lang="ru-RU" sz="1800" dirty="0" err="1" smtClean="0"/>
              <a:t>алоҳида</a:t>
            </a:r>
            <a:r>
              <a:rPr lang="ru-RU" sz="1800" dirty="0" smtClean="0"/>
              <a:t> </a:t>
            </a:r>
            <a:r>
              <a:rPr lang="ru-RU" sz="1800" dirty="0" err="1" smtClean="0"/>
              <a:t>тартибда</a:t>
            </a:r>
            <a:r>
              <a:rPr lang="ru-RU" sz="1800" dirty="0" smtClean="0"/>
              <a:t> </a:t>
            </a:r>
            <a:r>
              <a:rPr lang="ru-RU" sz="1800" dirty="0" err="1" smtClean="0"/>
              <a:t>фойдаланиладиган</a:t>
            </a:r>
            <a:r>
              <a:rPr lang="ru-RU" sz="1800" dirty="0" smtClean="0"/>
              <a:t> </a:t>
            </a:r>
            <a:r>
              <a:rPr lang="ru-RU" sz="1800" dirty="0" err="1" smtClean="0"/>
              <a:t>ҳудудларнинг</a:t>
            </a:r>
            <a:r>
              <a:rPr lang="ru-RU" sz="1800" dirty="0" smtClean="0"/>
              <a:t> </a:t>
            </a:r>
            <a:r>
              <a:rPr lang="ru-RU" sz="1800" dirty="0" err="1" smtClean="0"/>
              <a:t>чегараларини</a:t>
            </a:r>
            <a:r>
              <a:rPr lang="ru-RU" sz="1800" dirty="0" smtClean="0"/>
              <a:t>, </a:t>
            </a:r>
            <a:r>
              <a:rPr lang="ru-RU" sz="1800" dirty="0" err="1" smtClean="0"/>
              <a:t>табиатни</a:t>
            </a:r>
            <a:r>
              <a:rPr lang="ru-RU" sz="1800" dirty="0" smtClean="0"/>
              <a:t> муҳофаза </a:t>
            </a:r>
            <a:r>
              <a:rPr lang="ru-RU" sz="1800" dirty="0" err="1" smtClean="0"/>
              <a:t>қилиш</a:t>
            </a:r>
            <a:r>
              <a:rPr lang="ru-RU" sz="1800" dirty="0" smtClean="0"/>
              <a:t> </a:t>
            </a:r>
            <a:r>
              <a:rPr lang="ru-RU" sz="1800" dirty="0" err="1" smtClean="0"/>
              <a:t>ва</a:t>
            </a:r>
            <a:r>
              <a:rPr lang="ru-RU" sz="1800" dirty="0" smtClean="0"/>
              <a:t> </a:t>
            </a:r>
            <a:r>
              <a:rPr lang="ru-RU" sz="1800" dirty="0" err="1" smtClean="0"/>
              <a:t>хўжалик</a:t>
            </a:r>
            <a:r>
              <a:rPr lang="ru-RU" sz="1800" dirty="0" smtClean="0"/>
              <a:t> </a:t>
            </a:r>
            <a:r>
              <a:rPr lang="ru-RU" sz="1800" dirty="0" err="1" smtClean="0"/>
              <a:t>фаолияти</a:t>
            </a:r>
            <a:r>
              <a:rPr lang="ru-RU" sz="1800" dirty="0" smtClean="0"/>
              <a:t> </a:t>
            </a:r>
            <a:r>
              <a:rPr lang="ru-RU" sz="1800" dirty="0" err="1" smtClean="0"/>
              <a:t>режимларини</a:t>
            </a:r>
            <a:r>
              <a:rPr lang="ru-RU" sz="1800" dirty="0" smtClean="0"/>
              <a:t> </a:t>
            </a:r>
            <a:r>
              <a:rPr lang="ru-RU" sz="1800" dirty="0" err="1" smtClean="0"/>
              <a:t>тасдиқлаш</a:t>
            </a:r>
            <a:r>
              <a:rPr lang="ru-RU" sz="1800" dirty="0" smtClean="0"/>
              <a:t>;</a:t>
            </a: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083838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Муҳокама</a:t>
            </a:r>
            <a:r>
              <a:rPr lang="ru-RU" b="1" dirty="0" smtClean="0"/>
              <a:t> </a:t>
            </a:r>
            <a:r>
              <a:rPr lang="ru-RU" b="1" dirty="0" err="1" smtClean="0"/>
              <a:t>учун</a:t>
            </a:r>
            <a:r>
              <a:rPr lang="ru-RU" b="1" dirty="0" smtClean="0"/>
              <a:t> </a:t>
            </a:r>
            <a:r>
              <a:rPr lang="ru-RU" b="1" dirty="0" err="1" smtClean="0"/>
              <a:t>саволлар</a:t>
            </a:r>
            <a:r>
              <a:rPr lang="ru-RU" b="1" dirty="0" smtClean="0"/>
              <a:t>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>
                <a:solidFill>
                  <a:srgbClr val="FFC000"/>
                </a:solidFill>
              </a:rPr>
              <a:t>1</a:t>
            </a:r>
            <a:r>
              <a:rPr lang="ru-RU" b="1" dirty="0" smtClean="0">
                <a:solidFill>
                  <a:srgbClr val="FFC000"/>
                </a:solidFill>
              </a:rPr>
              <a:t>. Ўзбекистон </a:t>
            </a:r>
            <a:r>
              <a:rPr lang="ru-RU" b="1" dirty="0" err="1" smtClean="0">
                <a:solidFill>
                  <a:srgbClr val="FFC000"/>
                </a:solidFill>
              </a:rPr>
              <a:t>Республикаси</a:t>
            </a:r>
            <a:r>
              <a:rPr lang="ru-RU" b="1" dirty="0" smtClean="0">
                <a:solidFill>
                  <a:srgbClr val="FFC000"/>
                </a:solidFill>
              </a:rPr>
              <a:t> </a:t>
            </a:r>
            <a:r>
              <a:rPr lang="ru-RU" b="1" dirty="0" err="1" smtClean="0">
                <a:solidFill>
                  <a:srgbClr val="FFC000"/>
                </a:solidFill>
              </a:rPr>
              <a:t>экологик</a:t>
            </a:r>
            <a:r>
              <a:rPr lang="ru-RU" b="1" dirty="0" smtClean="0">
                <a:solidFill>
                  <a:srgbClr val="FFC000"/>
                </a:solidFill>
              </a:rPr>
              <a:t> </a:t>
            </a:r>
            <a:r>
              <a:rPr lang="ru-RU" b="1" dirty="0" err="1" smtClean="0">
                <a:solidFill>
                  <a:srgbClr val="FFC000"/>
                </a:solidFill>
              </a:rPr>
              <a:t>сиёсатининг</a:t>
            </a:r>
            <a:r>
              <a:rPr lang="ru-RU" b="1" dirty="0" smtClean="0">
                <a:solidFill>
                  <a:srgbClr val="FFC000"/>
                </a:solidFill>
              </a:rPr>
              <a:t> </a:t>
            </a:r>
            <a:r>
              <a:rPr lang="ru-RU" b="1" dirty="0" err="1" smtClean="0">
                <a:solidFill>
                  <a:srgbClr val="FFC000"/>
                </a:solidFill>
              </a:rPr>
              <a:t>асосий</a:t>
            </a:r>
            <a:r>
              <a:rPr lang="ru-RU" b="1" dirty="0" smtClean="0">
                <a:solidFill>
                  <a:srgbClr val="FFC000"/>
                </a:solidFill>
              </a:rPr>
              <a:t> </a:t>
            </a:r>
            <a:r>
              <a:rPr lang="ru-RU" b="1" dirty="0" err="1" smtClean="0">
                <a:solidFill>
                  <a:srgbClr val="FFC000"/>
                </a:solidFill>
              </a:rPr>
              <a:t>йўналишлари</a:t>
            </a:r>
            <a:r>
              <a:rPr lang="ru-RU" b="1" dirty="0" smtClean="0">
                <a:solidFill>
                  <a:srgbClr val="FFC000"/>
                </a:solidFill>
              </a:rPr>
              <a:t>;</a:t>
            </a:r>
            <a:endParaRPr lang="ru-RU" b="1" dirty="0">
              <a:solidFill>
                <a:srgbClr val="FFC000"/>
              </a:solidFill>
            </a:endParaRPr>
          </a:p>
          <a:p>
            <a:r>
              <a:rPr lang="ru-RU" b="1" dirty="0">
                <a:solidFill>
                  <a:srgbClr val="FFC000"/>
                </a:solidFill>
              </a:rPr>
              <a:t>2</a:t>
            </a:r>
            <a:r>
              <a:rPr lang="ru-RU" b="1" dirty="0">
                <a:solidFill>
                  <a:srgbClr val="FFC000"/>
                </a:solidFill>
              </a:rPr>
              <a:t>. Ўзбекистон </a:t>
            </a:r>
            <a:r>
              <a:rPr lang="ru-RU" b="1" dirty="0" err="1">
                <a:solidFill>
                  <a:srgbClr val="FFC000"/>
                </a:solidFill>
              </a:rPr>
              <a:t>Республикаси</a:t>
            </a:r>
            <a:r>
              <a:rPr lang="ru-RU" b="1" dirty="0">
                <a:solidFill>
                  <a:srgbClr val="FFC000"/>
                </a:solidFill>
              </a:rPr>
              <a:t> </a:t>
            </a:r>
            <a:r>
              <a:rPr lang="ru-RU" b="1" dirty="0" err="1">
                <a:solidFill>
                  <a:srgbClr val="FFC000"/>
                </a:solidFill>
              </a:rPr>
              <a:t>экологик</a:t>
            </a:r>
            <a:r>
              <a:rPr lang="ru-RU" b="1" dirty="0">
                <a:solidFill>
                  <a:srgbClr val="FFC000"/>
                </a:solidFill>
              </a:rPr>
              <a:t> </a:t>
            </a:r>
            <a:r>
              <a:rPr lang="ru-RU" b="1" dirty="0" err="1">
                <a:solidFill>
                  <a:srgbClr val="FFC000"/>
                </a:solidFill>
              </a:rPr>
              <a:t>сиёсатининг</a:t>
            </a:r>
            <a:r>
              <a:rPr lang="ru-RU" b="1" dirty="0">
                <a:solidFill>
                  <a:srgbClr val="FFC000"/>
                </a:solidFill>
              </a:rPr>
              <a:t> </a:t>
            </a:r>
            <a:r>
              <a:rPr lang="ru-RU" b="1" dirty="0" err="1" smtClean="0">
                <a:solidFill>
                  <a:srgbClr val="FFC000"/>
                </a:solidFill>
              </a:rPr>
              <a:t>ҳуқуқий</a:t>
            </a:r>
            <a:r>
              <a:rPr lang="ru-RU" b="1" dirty="0" smtClean="0">
                <a:solidFill>
                  <a:srgbClr val="FFC000"/>
                </a:solidFill>
              </a:rPr>
              <a:t> </a:t>
            </a:r>
            <a:r>
              <a:rPr lang="ru-RU" b="1" dirty="0" err="1" smtClean="0">
                <a:solidFill>
                  <a:srgbClr val="FFC000"/>
                </a:solidFill>
              </a:rPr>
              <a:t>асослари</a:t>
            </a:r>
            <a:r>
              <a:rPr lang="ru-RU" b="1" dirty="0" smtClean="0">
                <a:solidFill>
                  <a:srgbClr val="FFC000"/>
                </a:solidFill>
              </a:rPr>
              <a:t>;</a:t>
            </a:r>
            <a:endParaRPr lang="ru-RU" b="1" dirty="0" smtClean="0">
              <a:solidFill>
                <a:srgbClr val="FFC000"/>
              </a:solidFill>
            </a:endParaRPr>
          </a:p>
          <a:p>
            <a:r>
              <a:rPr lang="ru-RU" b="1" dirty="0" smtClean="0">
                <a:solidFill>
                  <a:srgbClr val="FFC000"/>
                </a:solidFill>
              </a:rPr>
              <a:t>3. Атроф </a:t>
            </a:r>
            <a:r>
              <a:rPr lang="ru-RU" b="1" dirty="0" err="1" smtClean="0">
                <a:solidFill>
                  <a:srgbClr val="FFC000"/>
                </a:solidFill>
              </a:rPr>
              <a:t>табиий-муҳитнинг</a:t>
            </a:r>
            <a:r>
              <a:rPr lang="ru-RU" b="1" dirty="0" smtClean="0">
                <a:solidFill>
                  <a:srgbClr val="FFC000"/>
                </a:solidFill>
              </a:rPr>
              <a:t> </a:t>
            </a:r>
            <a:r>
              <a:rPr lang="ru-RU" b="1" dirty="0" err="1" smtClean="0">
                <a:solidFill>
                  <a:srgbClr val="FFC000"/>
                </a:solidFill>
              </a:rPr>
              <a:t>конституциявий</a:t>
            </a:r>
            <a:r>
              <a:rPr lang="ru-RU" b="1" dirty="0" smtClean="0">
                <a:solidFill>
                  <a:srgbClr val="FFC000"/>
                </a:solidFill>
              </a:rPr>
              <a:t> </a:t>
            </a:r>
            <a:r>
              <a:rPr lang="ru-RU" b="1" dirty="0" err="1" smtClean="0">
                <a:solidFill>
                  <a:srgbClr val="FFC000"/>
                </a:solidFill>
              </a:rPr>
              <a:t>асослари</a:t>
            </a:r>
            <a:r>
              <a:rPr lang="ru-RU" b="1" dirty="0" smtClean="0">
                <a:solidFill>
                  <a:srgbClr val="FFC000"/>
                </a:solidFill>
              </a:rPr>
              <a:t>;</a:t>
            </a:r>
          </a:p>
          <a:p>
            <a:r>
              <a:rPr lang="ru-RU" b="1" dirty="0" smtClean="0">
                <a:solidFill>
                  <a:srgbClr val="FFC000"/>
                </a:solidFill>
              </a:rPr>
              <a:t>4</a:t>
            </a:r>
            <a:r>
              <a:rPr lang="ru-RU" b="1" dirty="0">
                <a:solidFill>
                  <a:srgbClr val="FFC000"/>
                </a:solidFill>
              </a:rPr>
              <a:t>. </a:t>
            </a:r>
            <a:r>
              <a:rPr lang="ru-RU" b="1" dirty="0" smtClean="0">
                <a:solidFill>
                  <a:srgbClr val="FFC000"/>
                </a:solidFill>
              </a:rPr>
              <a:t>Экология </a:t>
            </a:r>
            <a:r>
              <a:rPr lang="ru-RU" b="1" dirty="0" err="1" smtClean="0">
                <a:solidFill>
                  <a:srgbClr val="FFC000"/>
                </a:solidFill>
              </a:rPr>
              <a:t>соҳасидаги</a:t>
            </a:r>
            <a:r>
              <a:rPr lang="ru-RU" b="1" dirty="0" smtClean="0">
                <a:solidFill>
                  <a:srgbClr val="FFC000"/>
                </a:solidFill>
              </a:rPr>
              <a:t> </a:t>
            </a:r>
            <a:r>
              <a:rPr lang="ru-RU" b="1" dirty="0" err="1" smtClean="0">
                <a:solidFill>
                  <a:srgbClr val="FFC000"/>
                </a:solidFill>
              </a:rPr>
              <a:t>қонунларнинг</a:t>
            </a:r>
            <a:r>
              <a:rPr lang="ru-RU" b="1" dirty="0" smtClean="0">
                <a:solidFill>
                  <a:srgbClr val="FFC000"/>
                </a:solidFill>
              </a:rPr>
              <a:t> </a:t>
            </a:r>
            <a:r>
              <a:rPr lang="ru-RU" b="1" dirty="0" err="1" smtClean="0">
                <a:solidFill>
                  <a:srgbClr val="FFC000"/>
                </a:solidFill>
              </a:rPr>
              <a:t>мазмун-моҳияти</a:t>
            </a:r>
            <a:r>
              <a:rPr lang="ru-RU" b="1" dirty="0" smtClean="0">
                <a:solidFill>
                  <a:srgbClr val="FFC000"/>
                </a:solidFill>
              </a:rPr>
              <a:t>;</a:t>
            </a:r>
          </a:p>
          <a:p>
            <a:r>
              <a:rPr lang="uz-Cyrl-UZ" b="1" dirty="0" smtClean="0">
                <a:solidFill>
                  <a:srgbClr val="FFC000"/>
                </a:solidFill>
              </a:rPr>
              <a:t>5. Экология соҳасидаги қонун ости ҳужжатларининг мазмун-моҳияти;</a:t>
            </a:r>
          </a:p>
          <a:p>
            <a:r>
              <a:rPr lang="uz-Cyrl-UZ" b="1" dirty="0" smtClean="0">
                <a:solidFill>
                  <a:srgbClr val="FFC000"/>
                </a:solidFill>
              </a:rPr>
              <a:t>6. Экология соҳасидаги давлат органлари тизими;</a:t>
            </a:r>
          </a:p>
          <a:p>
            <a:r>
              <a:rPr lang="uz-Cyrl-UZ" b="1" dirty="0" smtClean="0">
                <a:solidFill>
                  <a:srgbClr val="FFC000"/>
                </a:solidFill>
              </a:rPr>
              <a:t>7. Экологик қонунчиликни бузганлик учун юридик жавобгарлик.</a:t>
            </a:r>
            <a:endParaRPr lang="ru-RU" b="1" dirty="0" smtClean="0">
              <a:solidFill>
                <a:srgbClr val="FFC000"/>
              </a:solidFill>
            </a:endParaRPr>
          </a:p>
          <a:p>
            <a:endParaRPr lang="ru-RU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6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800" b="1" dirty="0">
                <a:solidFill>
                  <a:srgbClr val="FFC000"/>
                </a:solidFill>
                <a:ea typeface="+mn-ea"/>
                <a:cs typeface="+mn-cs"/>
              </a:rPr>
              <a:t>Давлат </a:t>
            </a:r>
            <a:r>
              <a:rPr lang="ru-RU" sz="2800" b="1" dirty="0" err="1">
                <a:solidFill>
                  <a:srgbClr val="FFC000"/>
                </a:solidFill>
                <a:ea typeface="+mn-ea"/>
                <a:cs typeface="+mn-cs"/>
              </a:rPr>
              <a:t>ҳокимияти</a:t>
            </a:r>
            <a:r>
              <a:rPr lang="ru-RU" sz="2800" b="1" dirty="0">
                <a:solidFill>
                  <a:srgbClr val="FFC000"/>
                </a:solidFill>
                <a:ea typeface="+mn-ea"/>
                <a:cs typeface="+mn-cs"/>
              </a:rPr>
              <a:t> </a:t>
            </a:r>
            <a:r>
              <a:rPr lang="ru-RU" sz="2800" b="1" dirty="0" err="1">
                <a:solidFill>
                  <a:srgbClr val="FFC000"/>
                </a:solidFill>
                <a:ea typeface="+mn-ea"/>
                <a:cs typeface="+mn-cs"/>
              </a:rPr>
              <a:t>ва</a:t>
            </a:r>
            <a:r>
              <a:rPr lang="ru-RU" sz="2800" b="1" dirty="0">
                <a:solidFill>
                  <a:srgbClr val="FFC000"/>
                </a:solidFill>
                <a:ea typeface="+mn-ea"/>
                <a:cs typeface="+mn-cs"/>
              </a:rPr>
              <a:t> </a:t>
            </a:r>
            <a:r>
              <a:rPr lang="ru-RU" sz="2800" b="1" dirty="0" err="1">
                <a:solidFill>
                  <a:srgbClr val="FFC000"/>
                </a:solidFill>
                <a:ea typeface="+mn-ea"/>
                <a:cs typeface="+mn-cs"/>
              </a:rPr>
              <a:t>бошқаруви</a:t>
            </a:r>
            <a:r>
              <a:rPr lang="ru-RU" sz="2800" b="1" dirty="0">
                <a:solidFill>
                  <a:srgbClr val="FFC000"/>
                </a:solidFill>
                <a:ea typeface="+mn-ea"/>
                <a:cs typeface="+mn-cs"/>
              </a:rPr>
              <a:t> </a:t>
            </a:r>
            <a:r>
              <a:rPr lang="ru-RU" sz="2800" b="1" dirty="0" err="1">
                <a:solidFill>
                  <a:srgbClr val="FFC000"/>
                </a:solidFill>
                <a:ea typeface="+mn-ea"/>
                <a:cs typeface="+mn-cs"/>
              </a:rPr>
              <a:t>маҳаллий</a:t>
            </a:r>
            <a:r>
              <a:rPr lang="ru-RU" sz="2800" b="1" dirty="0">
                <a:solidFill>
                  <a:srgbClr val="FFC000"/>
                </a:solidFill>
                <a:ea typeface="+mn-ea"/>
                <a:cs typeface="+mn-cs"/>
              </a:rPr>
              <a:t> </a:t>
            </a:r>
            <a:r>
              <a:rPr lang="ru-RU" sz="2800" b="1" dirty="0" err="1">
                <a:solidFill>
                  <a:srgbClr val="FFC000"/>
                </a:solidFill>
                <a:ea typeface="+mn-ea"/>
                <a:cs typeface="+mn-cs"/>
              </a:rPr>
              <a:t>идораларининг</a:t>
            </a:r>
            <a:r>
              <a:rPr lang="ru-RU" sz="2800" b="1" dirty="0">
                <a:solidFill>
                  <a:srgbClr val="FFC000"/>
                </a:solidFill>
                <a:ea typeface="+mn-ea"/>
                <a:cs typeface="+mn-cs"/>
              </a:rPr>
              <a:t> </a:t>
            </a:r>
            <a:r>
              <a:rPr lang="ru-RU" sz="2800" b="1" dirty="0" err="1">
                <a:solidFill>
                  <a:srgbClr val="FFC000"/>
                </a:solidFill>
                <a:ea typeface="+mn-ea"/>
                <a:cs typeface="+mn-cs"/>
              </a:rPr>
              <a:t>табиатни</a:t>
            </a:r>
            <a:r>
              <a:rPr lang="ru-RU" sz="2800" b="1" dirty="0">
                <a:solidFill>
                  <a:srgbClr val="FFC000"/>
                </a:solidFill>
                <a:ea typeface="+mn-ea"/>
                <a:cs typeface="+mn-cs"/>
              </a:rPr>
              <a:t> муҳофаза </a:t>
            </a:r>
            <a:r>
              <a:rPr lang="ru-RU" sz="2800" b="1" dirty="0" err="1">
                <a:solidFill>
                  <a:srgbClr val="FFC000"/>
                </a:solidFill>
                <a:ea typeface="+mn-ea"/>
                <a:cs typeface="+mn-cs"/>
              </a:rPr>
              <a:t>қилиш</a:t>
            </a:r>
            <a:r>
              <a:rPr lang="ru-RU" sz="2800" b="1" dirty="0">
                <a:solidFill>
                  <a:srgbClr val="FFC000"/>
                </a:solidFill>
                <a:ea typeface="+mn-ea"/>
                <a:cs typeface="+mn-cs"/>
              </a:rPr>
              <a:t> </a:t>
            </a:r>
            <a:r>
              <a:rPr lang="ru-RU" sz="2800" b="1" dirty="0" err="1">
                <a:solidFill>
                  <a:srgbClr val="FFC000"/>
                </a:solidFill>
                <a:ea typeface="+mn-ea"/>
                <a:cs typeface="+mn-cs"/>
              </a:rPr>
              <a:t>соҳасидаги</a:t>
            </a:r>
            <a:r>
              <a:rPr lang="ru-RU" sz="2800" b="1" dirty="0">
                <a:solidFill>
                  <a:srgbClr val="FFC000"/>
                </a:solidFill>
                <a:ea typeface="+mn-ea"/>
                <a:cs typeface="+mn-cs"/>
              </a:rPr>
              <a:t> </a:t>
            </a:r>
            <a:r>
              <a:rPr lang="ru-RU" sz="2800" b="1" dirty="0" err="1">
                <a:solidFill>
                  <a:srgbClr val="FFC000"/>
                </a:solidFill>
                <a:ea typeface="+mn-ea"/>
                <a:cs typeface="+mn-cs"/>
              </a:rPr>
              <a:t>ваколатлари</a:t>
            </a:r>
            <a:r>
              <a:rPr lang="ru-RU" sz="2800" b="1" dirty="0">
                <a:solidFill>
                  <a:srgbClr val="FFC000"/>
                </a:solidFill>
                <a:ea typeface="+mn-ea"/>
                <a:cs typeface="+mn-cs"/>
              </a:rPr>
              <a:t/>
            </a:r>
            <a:br>
              <a:rPr lang="ru-RU" sz="2800" b="1" dirty="0">
                <a:solidFill>
                  <a:srgbClr val="FFC000"/>
                </a:solidFill>
                <a:ea typeface="+mn-ea"/>
                <a:cs typeface="+mn-cs"/>
              </a:rPr>
            </a:br>
            <a:endParaRPr lang="ru-RU" sz="2800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99715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err="1" smtClean="0"/>
              <a:t>ўз</a:t>
            </a:r>
            <a:r>
              <a:rPr lang="ru-RU" dirty="0" smtClean="0"/>
              <a:t> </a:t>
            </a:r>
            <a:r>
              <a:rPr lang="ru-RU" dirty="0" err="1"/>
              <a:t>ҳудудида</a:t>
            </a:r>
            <a:r>
              <a:rPr lang="ru-RU" dirty="0"/>
              <a:t> </a:t>
            </a:r>
            <a:r>
              <a:rPr lang="ru-RU" dirty="0" err="1"/>
              <a:t>табиатни</a:t>
            </a:r>
            <a:r>
              <a:rPr lang="ru-RU" dirty="0"/>
              <a:t> муҳофаза </a:t>
            </a:r>
            <a:r>
              <a:rPr lang="ru-RU" dirty="0" err="1"/>
              <a:t>қилишнинг</a:t>
            </a:r>
            <a:r>
              <a:rPr lang="ru-RU" dirty="0"/>
              <a:t> </a:t>
            </a:r>
            <a:r>
              <a:rPr lang="ru-RU" dirty="0" err="1"/>
              <a:t>асосий</a:t>
            </a:r>
            <a:r>
              <a:rPr lang="ru-RU" dirty="0"/>
              <a:t> </a:t>
            </a:r>
            <a:r>
              <a:rPr lang="ru-RU" dirty="0" err="1"/>
              <a:t>йўналишларини</a:t>
            </a:r>
            <a:r>
              <a:rPr lang="ru-RU" dirty="0"/>
              <a:t> </a:t>
            </a:r>
            <a:r>
              <a:rPr lang="ru-RU" dirty="0" err="1"/>
              <a:t>белгилаш</a:t>
            </a:r>
            <a:r>
              <a:rPr lang="ru-RU" dirty="0"/>
              <a:t>, </a:t>
            </a:r>
            <a:r>
              <a:rPr lang="ru-RU" dirty="0" err="1"/>
              <a:t>минтақанинг</a:t>
            </a:r>
            <a:r>
              <a:rPr lang="ru-RU" dirty="0"/>
              <a:t> (</a:t>
            </a:r>
            <a:r>
              <a:rPr lang="ru-RU" dirty="0" err="1"/>
              <a:t>ҳудуднинг</a:t>
            </a:r>
            <a:r>
              <a:rPr lang="ru-RU" dirty="0"/>
              <a:t>) экология </a:t>
            </a:r>
            <a:r>
              <a:rPr lang="ru-RU" dirty="0" err="1"/>
              <a:t>дастурини</a:t>
            </a:r>
            <a:r>
              <a:rPr lang="ru-RU" dirty="0"/>
              <a:t> </a:t>
            </a:r>
            <a:r>
              <a:rPr lang="ru-RU" dirty="0" err="1"/>
              <a:t>тасдиқлаш</a:t>
            </a:r>
            <a:r>
              <a:rPr lang="ru-RU" dirty="0"/>
              <a:t>;</a:t>
            </a:r>
          </a:p>
          <a:p>
            <a:pPr algn="just"/>
            <a:r>
              <a:rPr lang="ru-RU" dirty="0" err="1"/>
              <a:t>табиий</a:t>
            </a:r>
            <a:r>
              <a:rPr lang="ru-RU" dirty="0"/>
              <a:t> </a:t>
            </a:r>
            <a:r>
              <a:rPr lang="ru-RU" dirty="0" err="1"/>
              <a:t>ресурсларни</a:t>
            </a:r>
            <a:r>
              <a:rPr lang="ru-RU" dirty="0"/>
              <a:t> </a:t>
            </a:r>
            <a:r>
              <a:rPr lang="ru-RU" dirty="0" err="1"/>
              <a:t>ҳисобга</a:t>
            </a:r>
            <a:r>
              <a:rPr lang="ru-RU" dirty="0"/>
              <a:t> </a:t>
            </a:r>
            <a:r>
              <a:rPr lang="ru-RU" dirty="0" err="1"/>
              <a:t>олиш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уларнинг</a:t>
            </a:r>
            <a:r>
              <a:rPr lang="ru-RU" dirty="0"/>
              <a:t> </a:t>
            </a:r>
            <a:r>
              <a:rPr lang="ru-RU" dirty="0" err="1"/>
              <a:t>аҳволига</a:t>
            </a:r>
            <a:r>
              <a:rPr lang="ru-RU" dirty="0"/>
              <a:t> </a:t>
            </a:r>
            <a:r>
              <a:rPr lang="ru-RU" dirty="0" err="1"/>
              <a:t>баҳо</a:t>
            </a:r>
            <a:r>
              <a:rPr lang="ru-RU" dirty="0"/>
              <a:t> </a:t>
            </a:r>
            <a:r>
              <a:rPr lang="ru-RU" dirty="0" err="1"/>
              <a:t>бериш</a:t>
            </a:r>
            <a:r>
              <a:rPr lang="ru-RU" dirty="0"/>
              <a:t>, экология </a:t>
            </a:r>
            <a:r>
              <a:rPr lang="ru-RU" dirty="0" err="1"/>
              <a:t>жиҳатидан</a:t>
            </a:r>
            <a:r>
              <a:rPr lang="ru-RU" dirty="0"/>
              <a:t> </a:t>
            </a:r>
            <a:r>
              <a:rPr lang="ru-RU" dirty="0" err="1"/>
              <a:t>зарарли</a:t>
            </a:r>
            <a:r>
              <a:rPr lang="ru-RU" dirty="0"/>
              <a:t> </a:t>
            </a:r>
            <a:r>
              <a:rPr lang="ru-RU" dirty="0" err="1"/>
              <a:t>бўлган</a:t>
            </a:r>
            <a:r>
              <a:rPr lang="ru-RU" dirty="0"/>
              <a:t> </a:t>
            </a:r>
            <a:r>
              <a:rPr lang="ru-RU" dirty="0" err="1"/>
              <a:t>объектларни</a:t>
            </a:r>
            <a:r>
              <a:rPr lang="ru-RU" dirty="0"/>
              <a:t> </a:t>
            </a:r>
            <a:r>
              <a:rPr lang="ru-RU" dirty="0" err="1"/>
              <a:t>рўйхатга</a:t>
            </a:r>
            <a:r>
              <a:rPr lang="ru-RU" dirty="0"/>
              <a:t> </a:t>
            </a:r>
            <a:r>
              <a:rPr lang="ru-RU" dirty="0" err="1"/>
              <a:t>олиш</a:t>
            </a:r>
            <a:r>
              <a:rPr lang="ru-RU" dirty="0"/>
              <a:t>;</a:t>
            </a:r>
          </a:p>
          <a:p>
            <a:pPr algn="just"/>
            <a:r>
              <a:rPr lang="ru-RU" dirty="0" err="1"/>
              <a:t>табиатни</a:t>
            </a:r>
            <a:r>
              <a:rPr lang="ru-RU" dirty="0"/>
              <a:t> муҳофаза </a:t>
            </a:r>
            <a:r>
              <a:rPr lang="ru-RU" dirty="0" err="1"/>
              <a:t>қилишга</a:t>
            </a:r>
            <a:r>
              <a:rPr lang="ru-RU" dirty="0"/>
              <a:t> </a:t>
            </a:r>
            <a:r>
              <a:rPr lang="ru-RU" dirty="0" err="1"/>
              <a:t>доир</a:t>
            </a:r>
            <a:r>
              <a:rPr lang="ru-RU" dirty="0"/>
              <a:t> </a:t>
            </a:r>
            <a:r>
              <a:rPr lang="ru-RU" dirty="0" err="1"/>
              <a:t>тадбирларни</a:t>
            </a:r>
            <a:r>
              <a:rPr lang="ru-RU" dirty="0"/>
              <a:t> </a:t>
            </a:r>
            <a:r>
              <a:rPr lang="ru-RU" dirty="0" err="1"/>
              <a:t>моддий</a:t>
            </a:r>
            <a:r>
              <a:rPr lang="ru-RU" dirty="0"/>
              <a:t>-техника </a:t>
            </a:r>
            <a:r>
              <a:rPr lang="ru-RU" dirty="0" err="1"/>
              <a:t>жиҳатидан</a:t>
            </a:r>
            <a:r>
              <a:rPr lang="ru-RU" dirty="0"/>
              <a:t> </a:t>
            </a:r>
            <a:r>
              <a:rPr lang="ru-RU" dirty="0" err="1"/>
              <a:t>таъминлаш</a:t>
            </a:r>
            <a:r>
              <a:rPr lang="ru-RU" dirty="0"/>
              <a:t>;</a:t>
            </a:r>
          </a:p>
          <a:p>
            <a:pPr algn="just"/>
            <a:r>
              <a:rPr lang="ru-RU" dirty="0" err="1" smtClean="0"/>
              <a:t>табиий</a:t>
            </a:r>
            <a:r>
              <a:rPr lang="ru-RU" dirty="0" smtClean="0"/>
              <a:t> </a:t>
            </a:r>
            <a:r>
              <a:rPr lang="ru-RU" dirty="0" err="1"/>
              <a:t>ресурслардан</a:t>
            </a:r>
            <a:r>
              <a:rPr lang="ru-RU" dirty="0"/>
              <a:t> </a:t>
            </a:r>
            <a:r>
              <a:rPr lang="ru-RU" dirty="0" err="1"/>
              <a:t>фойдаланиш</a:t>
            </a:r>
            <a:r>
              <a:rPr lang="ru-RU" dirty="0"/>
              <a:t> </a:t>
            </a:r>
            <a:r>
              <a:rPr lang="ru-RU" dirty="0" err="1"/>
              <a:t>ҳуқуқини</a:t>
            </a:r>
            <a:r>
              <a:rPr lang="ru-RU" dirty="0"/>
              <a:t> </a:t>
            </a:r>
            <a:r>
              <a:rPr lang="ru-RU" dirty="0" err="1"/>
              <a:t>берувчи</a:t>
            </a:r>
            <a:r>
              <a:rPr lang="ru-RU" dirty="0"/>
              <a:t> </a:t>
            </a:r>
            <a:r>
              <a:rPr lang="ru-RU" dirty="0" err="1"/>
              <a:t>рухсатномаларни</a:t>
            </a:r>
            <a:r>
              <a:rPr lang="ru-RU" dirty="0"/>
              <a:t> </a:t>
            </a:r>
            <a:r>
              <a:rPr lang="ru-RU" dirty="0" err="1"/>
              <a:t>белгиланган</a:t>
            </a:r>
            <a:r>
              <a:rPr lang="ru-RU" dirty="0"/>
              <a:t> </a:t>
            </a:r>
            <a:r>
              <a:rPr lang="ru-RU" dirty="0" err="1"/>
              <a:t>тартибда</a:t>
            </a:r>
            <a:r>
              <a:rPr lang="ru-RU" dirty="0"/>
              <a:t> </a:t>
            </a:r>
            <a:r>
              <a:rPr lang="ru-RU" dirty="0" err="1"/>
              <a:t>бериш</a:t>
            </a:r>
            <a:r>
              <a:rPr lang="ru-RU" dirty="0"/>
              <a:t>;</a:t>
            </a:r>
          </a:p>
          <a:p>
            <a:pPr algn="just"/>
            <a:r>
              <a:rPr lang="ru-RU" dirty="0" err="1" smtClean="0"/>
              <a:t>табиий</a:t>
            </a:r>
            <a:r>
              <a:rPr lang="ru-RU" dirty="0" smtClean="0"/>
              <a:t> </a:t>
            </a:r>
            <a:r>
              <a:rPr lang="ru-RU" dirty="0" err="1"/>
              <a:t>ресурслардан</a:t>
            </a:r>
            <a:r>
              <a:rPr lang="ru-RU" dirty="0"/>
              <a:t> </a:t>
            </a:r>
            <a:r>
              <a:rPr lang="ru-RU" dirty="0" err="1"/>
              <a:t>фойдаланганлик</a:t>
            </a:r>
            <a:r>
              <a:rPr lang="ru-RU" dirty="0"/>
              <a:t> </a:t>
            </a:r>
            <a:r>
              <a:rPr lang="ru-RU" dirty="0" err="1"/>
              <a:t>учун</a:t>
            </a:r>
            <a:r>
              <a:rPr lang="ru-RU" dirty="0"/>
              <a:t> </a:t>
            </a:r>
            <a:r>
              <a:rPr lang="ru-RU" dirty="0" err="1"/>
              <a:t>тўловлар</a:t>
            </a:r>
            <a:r>
              <a:rPr lang="ru-RU" dirty="0"/>
              <a:t> </a:t>
            </a:r>
            <a:r>
              <a:rPr lang="ru-RU" dirty="0" err="1"/>
              <a:t>ундириш</a:t>
            </a:r>
            <a:r>
              <a:rPr lang="ru-RU" dirty="0"/>
              <a:t>;</a:t>
            </a:r>
          </a:p>
          <a:p>
            <a:pPr algn="just"/>
            <a:r>
              <a:rPr lang="ru-RU" dirty="0" err="1"/>
              <a:t>табиатнинг</a:t>
            </a:r>
            <a:r>
              <a:rPr lang="ru-RU" dirty="0"/>
              <a:t> муҳофаза </a:t>
            </a:r>
            <a:r>
              <a:rPr lang="ru-RU" dirty="0" err="1"/>
              <a:t>қилиниши</a:t>
            </a:r>
            <a:r>
              <a:rPr lang="ru-RU" dirty="0"/>
              <a:t> </a:t>
            </a:r>
            <a:r>
              <a:rPr lang="ru-RU" dirty="0" err="1"/>
              <a:t>устидан</a:t>
            </a:r>
            <a:r>
              <a:rPr lang="ru-RU" dirty="0"/>
              <a:t> </a:t>
            </a:r>
            <a:r>
              <a:rPr lang="ru-RU" dirty="0" err="1"/>
              <a:t>назорат</a:t>
            </a:r>
            <a:r>
              <a:rPr lang="ru-RU" dirty="0"/>
              <a:t> </a:t>
            </a:r>
            <a:r>
              <a:rPr lang="ru-RU" dirty="0" err="1"/>
              <a:t>ўрнатиш</a:t>
            </a:r>
            <a:r>
              <a:rPr lang="ru-RU" dirty="0"/>
              <a:t>, </a:t>
            </a:r>
            <a:r>
              <a:rPr lang="ru-RU" dirty="0" err="1"/>
              <a:t>атроф</a:t>
            </a:r>
            <a:r>
              <a:rPr lang="ru-RU" dirty="0"/>
              <a:t> </a:t>
            </a:r>
            <a:r>
              <a:rPr lang="ru-RU" dirty="0" err="1"/>
              <a:t>муҳитга</a:t>
            </a:r>
            <a:r>
              <a:rPr lang="ru-RU" dirty="0"/>
              <a:t> </a:t>
            </a:r>
            <a:r>
              <a:rPr lang="ru-RU" dirty="0" err="1"/>
              <a:t>зарар</a:t>
            </a:r>
            <a:r>
              <a:rPr lang="ru-RU" dirty="0"/>
              <a:t> </a:t>
            </a:r>
            <a:r>
              <a:rPr lang="ru-RU" dirty="0" err="1"/>
              <a:t>етказаётган</a:t>
            </a:r>
            <a:r>
              <a:rPr lang="ru-RU" dirty="0"/>
              <a:t> </a:t>
            </a:r>
            <a:r>
              <a:rPr lang="ru-RU" dirty="0" err="1"/>
              <a:t>маҳаллий</a:t>
            </a:r>
            <a:r>
              <a:rPr lang="ru-RU" dirty="0"/>
              <a:t> </a:t>
            </a:r>
            <a:r>
              <a:rPr lang="ru-RU" dirty="0" err="1"/>
              <a:t>аҳамиятга</a:t>
            </a:r>
            <a:r>
              <a:rPr lang="ru-RU" dirty="0"/>
              <a:t> </a:t>
            </a:r>
            <a:r>
              <a:rPr lang="ru-RU" dirty="0" err="1"/>
              <a:t>молик</a:t>
            </a:r>
            <a:r>
              <a:rPr lang="ru-RU" dirty="0"/>
              <a:t> </a:t>
            </a:r>
            <a:r>
              <a:rPr lang="ru-RU" dirty="0" err="1"/>
              <a:t>объектлар</a:t>
            </a:r>
            <a:r>
              <a:rPr lang="ru-RU" dirty="0"/>
              <a:t> </a:t>
            </a:r>
            <a:r>
              <a:rPr lang="ru-RU" dirty="0" err="1"/>
              <a:t>фаолиятини</a:t>
            </a:r>
            <a:r>
              <a:rPr lang="ru-RU" dirty="0"/>
              <a:t> </a:t>
            </a:r>
            <a:r>
              <a:rPr lang="ru-RU" dirty="0" err="1"/>
              <a:t>вақтинча</a:t>
            </a:r>
            <a:r>
              <a:rPr lang="ru-RU" dirty="0"/>
              <a:t> </a:t>
            </a:r>
            <a:r>
              <a:rPr lang="ru-RU" dirty="0" err="1"/>
              <a:t>ёки</a:t>
            </a:r>
            <a:r>
              <a:rPr lang="ru-RU" dirty="0"/>
              <a:t> </a:t>
            </a:r>
            <a:r>
              <a:rPr lang="ru-RU" dirty="0" err="1"/>
              <a:t>бутунлай</a:t>
            </a:r>
            <a:r>
              <a:rPr lang="ru-RU" dirty="0"/>
              <a:t> </a:t>
            </a:r>
            <a:r>
              <a:rPr lang="ru-RU" dirty="0" err="1"/>
              <a:t>тўхтатиш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қайта</a:t>
            </a:r>
            <a:r>
              <a:rPr lang="ru-RU" dirty="0"/>
              <a:t> </a:t>
            </a:r>
            <a:r>
              <a:rPr lang="ru-RU" dirty="0" err="1"/>
              <a:t>ихтисослаштириш</a:t>
            </a:r>
            <a:r>
              <a:rPr lang="ru-RU" dirty="0"/>
              <a:t> тўғрисида </a:t>
            </a:r>
            <a:r>
              <a:rPr lang="ru-RU" dirty="0" err="1"/>
              <a:t>қарорлар</a:t>
            </a:r>
            <a:r>
              <a:rPr lang="ru-RU" dirty="0"/>
              <a:t> </a:t>
            </a:r>
            <a:r>
              <a:rPr lang="ru-RU" dirty="0" err="1"/>
              <a:t>қабул</a:t>
            </a:r>
            <a:r>
              <a:rPr lang="ru-RU" dirty="0"/>
              <a:t> </a:t>
            </a:r>
            <a:r>
              <a:rPr lang="ru-RU" dirty="0" err="1"/>
              <a:t>қилиш</a:t>
            </a:r>
            <a:r>
              <a:rPr lang="ru-RU" dirty="0"/>
              <a:t>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11098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363" y="26064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FFC000"/>
                </a:solidFill>
              </a:rPr>
              <a:t>Ўзбекистон </a:t>
            </a:r>
            <a:r>
              <a:rPr lang="ru-RU" sz="3600" b="1" dirty="0" err="1">
                <a:solidFill>
                  <a:srgbClr val="FFC000"/>
                </a:solidFill>
              </a:rPr>
              <a:t>Республикаси</a:t>
            </a:r>
            <a:r>
              <a:rPr lang="ru-RU" sz="3600" b="1" dirty="0">
                <a:solidFill>
                  <a:srgbClr val="FFC000"/>
                </a:solidFill>
              </a:rPr>
              <a:t> Экология </a:t>
            </a:r>
            <a:r>
              <a:rPr lang="ru-RU" sz="3600" b="1" dirty="0" err="1">
                <a:solidFill>
                  <a:srgbClr val="FFC000"/>
                </a:solidFill>
              </a:rPr>
              <a:t>ва</a:t>
            </a:r>
            <a:r>
              <a:rPr lang="ru-RU" sz="3600" b="1" dirty="0">
                <a:solidFill>
                  <a:srgbClr val="FFC000"/>
                </a:solidFill>
              </a:rPr>
              <a:t> </a:t>
            </a:r>
            <a:r>
              <a:rPr lang="ru-RU" sz="3600" b="1" dirty="0" err="1">
                <a:solidFill>
                  <a:srgbClr val="FFC000"/>
                </a:solidFill>
              </a:rPr>
              <a:t>атроф-муҳитни</a:t>
            </a:r>
            <a:r>
              <a:rPr lang="ru-RU" sz="3600" b="1" dirty="0">
                <a:solidFill>
                  <a:srgbClr val="FFC000"/>
                </a:solidFill>
              </a:rPr>
              <a:t> муҳофаза </a:t>
            </a:r>
            <a:r>
              <a:rPr lang="ru-RU" sz="3600" b="1" dirty="0" err="1">
                <a:solidFill>
                  <a:srgbClr val="FFC000"/>
                </a:solidFill>
              </a:rPr>
              <a:t>қилиш</a:t>
            </a:r>
            <a:r>
              <a:rPr lang="ru-RU" sz="3600" b="1" dirty="0">
                <a:solidFill>
                  <a:srgbClr val="FFC000"/>
                </a:solidFill>
              </a:rPr>
              <a:t> </a:t>
            </a:r>
            <a:r>
              <a:rPr lang="ru-RU" sz="3600" b="1" dirty="0" err="1">
                <a:solidFill>
                  <a:srgbClr val="FFC000"/>
                </a:solidFill>
              </a:rPr>
              <a:t>давлат</a:t>
            </a:r>
            <a:r>
              <a:rPr lang="ru-RU" sz="3600" b="1" dirty="0">
                <a:solidFill>
                  <a:srgbClr val="FFC000"/>
                </a:solidFill>
              </a:rPr>
              <a:t> </a:t>
            </a:r>
            <a:r>
              <a:rPr lang="ru-RU" sz="3600" b="1" dirty="0" err="1">
                <a:solidFill>
                  <a:srgbClr val="FFC000"/>
                </a:solidFill>
              </a:rPr>
              <a:t>қўмитаси</a:t>
            </a:r>
            <a:r>
              <a:rPr lang="ru-RU" sz="3600" b="1" dirty="0">
                <a:solidFill>
                  <a:srgbClr val="FFC000"/>
                </a:solidFill>
              </a:rPr>
              <a:t>:</a:t>
            </a:r>
            <a:r>
              <a:rPr lang="ru-RU" b="1" dirty="0">
                <a:solidFill>
                  <a:srgbClr val="FFC000"/>
                </a:solidFill>
              </a:rPr>
              <a:t/>
            </a:r>
            <a:br>
              <a:rPr lang="ru-RU" b="1" dirty="0">
                <a:solidFill>
                  <a:srgbClr val="FFC000"/>
                </a:solidFill>
              </a:rPr>
            </a:br>
            <a:endParaRPr lang="ru-RU" sz="2200" b="1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1" y="1600200"/>
            <a:ext cx="8157411" cy="5141168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/>
              <a:t>экология</a:t>
            </a:r>
            <a:r>
              <a:rPr lang="ru-RU" sz="2000" dirty="0"/>
              <a:t>, </a:t>
            </a:r>
            <a:r>
              <a:rPr lang="ru-RU" sz="2000" dirty="0" err="1"/>
              <a:t>атроф-муҳитни</a:t>
            </a:r>
            <a:r>
              <a:rPr lang="ru-RU" sz="2000" dirty="0"/>
              <a:t> муҳофаза </a:t>
            </a:r>
            <a:r>
              <a:rPr lang="ru-RU" sz="2000" dirty="0" err="1"/>
              <a:t>қилиш</a:t>
            </a:r>
            <a:r>
              <a:rPr lang="ru-RU" sz="2000" dirty="0"/>
              <a:t>, </a:t>
            </a:r>
            <a:r>
              <a:rPr lang="ru-RU" sz="2000" dirty="0" err="1"/>
              <a:t>табиий</a:t>
            </a:r>
            <a:r>
              <a:rPr lang="ru-RU" sz="2000" dirty="0"/>
              <a:t> </a:t>
            </a:r>
            <a:r>
              <a:rPr lang="ru-RU" sz="2000" dirty="0" err="1"/>
              <a:t>ресурслардан</a:t>
            </a:r>
            <a:r>
              <a:rPr lang="ru-RU" sz="2000" dirty="0"/>
              <a:t> </a:t>
            </a:r>
            <a:r>
              <a:rPr lang="ru-RU" sz="2000" dirty="0" err="1"/>
              <a:t>оқилона</a:t>
            </a:r>
            <a:r>
              <a:rPr lang="ru-RU" sz="2000" dirty="0"/>
              <a:t> </a:t>
            </a:r>
            <a:r>
              <a:rPr lang="ru-RU" sz="2000" dirty="0" err="1"/>
              <a:t>фойдаланиш</a:t>
            </a:r>
            <a:r>
              <a:rPr lang="ru-RU" sz="2000" dirty="0"/>
              <a:t> </a:t>
            </a:r>
            <a:r>
              <a:rPr lang="ru-RU" sz="2000" dirty="0" err="1"/>
              <a:t>ва</a:t>
            </a:r>
            <a:r>
              <a:rPr lang="ru-RU" sz="2000" dirty="0"/>
              <a:t> </a:t>
            </a:r>
            <a:r>
              <a:rPr lang="ru-RU" sz="2000" dirty="0" err="1"/>
              <a:t>уларни</a:t>
            </a:r>
            <a:r>
              <a:rPr lang="ru-RU" sz="2000" dirty="0"/>
              <a:t> </a:t>
            </a:r>
            <a:r>
              <a:rPr lang="ru-RU" sz="2000" dirty="0" err="1"/>
              <a:t>қайта</a:t>
            </a:r>
            <a:r>
              <a:rPr lang="ru-RU" sz="2000" dirty="0"/>
              <a:t> </a:t>
            </a:r>
            <a:r>
              <a:rPr lang="ru-RU" sz="2000" dirty="0" err="1"/>
              <a:t>тиклаш</a:t>
            </a:r>
            <a:r>
              <a:rPr lang="ru-RU" sz="2000" dirty="0"/>
              <a:t> </a:t>
            </a:r>
            <a:r>
              <a:rPr lang="ru-RU" sz="2000" dirty="0" err="1"/>
              <a:t>соҳасида</a:t>
            </a:r>
            <a:r>
              <a:rPr lang="ru-RU" sz="2000" dirty="0"/>
              <a:t> </a:t>
            </a:r>
            <a:r>
              <a:rPr lang="ru-RU" sz="2000" dirty="0" err="1"/>
              <a:t>давлат</a:t>
            </a:r>
            <a:r>
              <a:rPr lang="ru-RU" sz="2000" dirty="0"/>
              <a:t> </a:t>
            </a:r>
            <a:r>
              <a:rPr lang="ru-RU" sz="2000" dirty="0" err="1"/>
              <a:t>бошқарувини</a:t>
            </a:r>
            <a:r>
              <a:rPr lang="ru-RU" sz="2000" dirty="0"/>
              <a:t>;</a:t>
            </a:r>
          </a:p>
          <a:p>
            <a:pPr algn="just"/>
            <a:r>
              <a:rPr lang="ru-RU" sz="2000" dirty="0" err="1" smtClean="0"/>
              <a:t>чиқиндилар</a:t>
            </a:r>
            <a:r>
              <a:rPr lang="ru-RU" sz="2000" dirty="0" smtClean="0"/>
              <a:t> </a:t>
            </a:r>
            <a:r>
              <a:rPr lang="ru-RU" sz="2000" dirty="0" err="1"/>
              <a:t>билан</a:t>
            </a:r>
            <a:r>
              <a:rPr lang="ru-RU" sz="2000" dirty="0"/>
              <a:t> </a:t>
            </a:r>
            <a:r>
              <a:rPr lang="ru-RU" sz="2000" dirty="0" err="1"/>
              <a:t>боғлиқ</a:t>
            </a:r>
            <a:r>
              <a:rPr lang="ru-RU" sz="2000" dirty="0"/>
              <a:t> </a:t>
            </a:r>
            <a:r>
              <a:rPr lang="ru-RU" sz="2000" dirty="0" err="1"/>
              <a:t>ишларни</a:t>
            </a:r>
            <a:r>
              <a:rPr lang="ru-RU" sz="2000" dirty="0"/>
              <a:t> </a:t>
            </a:r>
            <a:r>
              <a:rPr lang="ru-RU" sz="2000" dirty="0" err="1"/>
              <a:t>амалга</a:t>
            </a:r>
            <a:r>
              <a:rPr lang="ru-RU" sz="2000" dirty="0"/>
              <a:t> </a:t>
            </a:r>
            <a:r>
              <a:rPr lang="ru-RU" sz="2000" dirty="0" err="1"/>
              <a:t>ошириш</a:t>
            </a:r>
            <a:r>
              <a:rPr lang="ru-RU" sz="2000" dirty="0"/>
              <a:t> </a:t>
            </a:r>
            <a:r>
              <a:rPr lang="ru-RU" sz="2000" dirty="0" err="1"/>
              <a:t>тўғрисидаги</a:t>
            </a:r>
            <a:r>
              <a:rPr lang="ru-RU" sz="2000" dirty="0"/>
              <a:t> </a:t>
            </a:r>
            <a:r>
              <a:rPr lang="ru-RU" sz="2000" dirty="0" err="1"/>
              <a:t>қонунчиликка</a:t>
            </a:r>
            <a:r>
              <a:rPr lang="ru-RU" sz="2000" dirty="0"/>
              <a:t> </a:t>
            </a:r>
            <a:r>
              <a:rPr lang="ru-RU" sz="2000" dirty="0" err="1"/>
              <a:t>риоя</a:t>
            </a:r>
            <a:r>
              <a:rPr lang="ru-RU" sz="2000" dirty="0"/>
              <a:t> </a:t>
            </a:r>
            <a:r>
              <a:rPr lang="ru-RU" sz="2000" dirty="0" err="1"/>
              <a:t>этилиши</a:t>
            </a:r>
            <a:r>
              <a:rPr lang="ru-RU" sz="2000" dirty="0"/>
              <a:t> </a:t>
            </a:r>
            <a:r>
              <a:rPr lang="ru-RU" sz="2000" dirty="0" err="1"/>
              <a:t>устидан</a:t>
            </a:r>
            <a:r>
              <a:rPr lang="ru-RU" sz="2000" dirty="0"/>
              <a:t> </a:t>
            </a:r>
            <a:r>
              <a:rPr lang="ru-RU" sz="2000" dirty="0" err="1"/>
              <a:t>давлат</a:t>
            </a:r>
            <a:r>
              <a:rPr lang="ru-RU" sz="2000" dirty="0"/>
              <a:t> </a:t>
            </a:r>
            <a:r>
              <a:rPr lang="ru-RU" sz="2000" dirty="0" err="1"/>
              <a:t>назоратини</a:t>
            </a:r>
            <a:r>
              <a:rPr lang="ru-RU" sz="2000" dirty="0"/>
              <a:t>;</a:t>
            </a:r>
          </a:p>
          <a:p>
            <a:pPr algn="just"/>
            <a:r>
              <a:rPr lang="ru-RU" sz="2000" dirty="0"/>
              <a:t>ер, ер ости </a:t>
            </a:r>
            <a:r>
              <a:rPr lang="ru-RU" sz="2000" dirty="0" err="1"/>
              <a:t>бойликларини</a:t>
            </a:r>
            <a:r>
              <a:rPr lang="ru-RU" sz="2000" dirty="0"/>
              <a:t>, </a:t>
            </a:r>
            <a:r>
              <a:rPr lang="ru-RU" sz="2000" dirty="0" err="1"/>
              <a:t>сув</a:t>
            </a:r>
            <a:r>
              <a:rPr lang="ru-RU" sz="2000" dirty="0"/>
              <a:t>, </a:t>
            </a:r>
            <a:r>
              <a:rPr lang="ru-RU" sz="2000" dirty="0" err="1"/>
              <a:t>ўрмон</a:t>
            </a:r>
            <a:r>
              <a:rPr lang="ru-RU" sz="2000" dirty="0"/>
              <a:t>, муҳофаза </a:t>
            </a:r>
            <a:r>
              <a:rPr lang="ru-RU" sz="2000" dirty="0" err="1"/>
              <a:t>этиладиган</a:t>
            </a:r>
            <a:r>
              <a:rPr lang="ru-RU" sz="2000" dirty="0"/>
              <a:t> </a:t>
            </a:r>
            <a:r>
              <a:rPr lang="ru-RU" sz="2000" dirty="0" err="1"/>
              <a:t>табиий</a:t>
            </a:r>
            <a:r>
              <a:rPr lang="ru-RU" sz="2000" dirty="0"/>
              <a:t> </a:t>
            </a:r>
            <a:r>
              <a:rPr lang="ru-RU" sz="2000" dirty="0" err="1"/>
              <a:t>ҳудудларни</a:t>
            </a:r>
            <a:r>
              <a:rPr lang="ru-RU" sz="2000" dirty="0"/>
              <a:t>, </a:t>
            </a:r>
            <a:r>
              <a:rPr lang="ru-RU" sz="2000" dirty="0" err="1"/>
              <a:t>ҳайвонот</a:t>
            </a:r>
            <a:r>
              <a:rPr lang="ru-RU" sz="2000" dirty="0"/>
              <a:t> </a:t>
            </a:r>
            <a:r>
              <a:rPr lang="ru-RU" sz="2000" dirty="0" err="1"/>
              <a:t>ва</a:t>
            </a:r>
            <a:r>
              <a:rPr lang="ru-RU" sz="2000" dirty="0"/>
              <a:t> </a:t>
            </a:r>
            <a:r>
              <a:rPr lang="ru-RU" sz="2000" dirty="0" err="1"/>
              <a:t>ўсимлик</a:t>
            </a:r>
            <a:r>
              <a:rPr lang="ru-RU" sz="2000" dirty="0"/>
              <a:t> </a:t>
            </a:r>
            <a:r>
              <a:rPr lang="ru-RU" sz="2000" dirty="0" err="1"/>
              <a:t>дунёсини</a:t>
            </a:r>
            <a:r>
              <a:rPr lang="ru-RU" sz="2000" dirty="0"/>
              <a:t> муҳофаза </a:t>
            </a:r>
            <a:r>
              <a:rPr lang="ru-RU" sz="2000" dirty="0" err="1"/>
              <a:t>қилиш</a:t>
            </a:r>
            <a:r>
              <a:rPr lang="ru-RU" sz="2000" dirty="0"/>
              <a:t> </a:t>
            </a:r>
            <a:r>
              <a:rPr lang="ru-RU" sz="2000" dirty="0" err="1"/>
              <a:t>ҳамда</a:t>
            </a:r>
            <a:r>
              <a:rPr lang="ru-RU" sz="2000" dirty="0"/>
              <a:t> </a:t>
            </a:r>
            <a:r>
              <a:rPr lang="ru-RU" sz="2000" dirty="0" err="1"/>
              <a:t>улардан</a:t>
            </a:r>
            <a:r>
              <a:rPr lang="ru-RU" sz="2000" dirty="0"/>
              <a:t> </a:t>
            </a:r>
            <a:r>
              <a:rPr lang="ru-RU" sz="2000" dirty="0" err="1"/>
              <a:t>фойдаланиш</a:t>
            </a:r>
            <a:r>
              <a:rPr lang="ru-RU" sz="2000" dirty="0"/>
              <a:t>, атмосфера </a:t>
            </a:r>
            <a:r>
              <a:rPr lang="ru-RU" sz="2000" dirty="0" err="1"/>
              <a:t>ҳавосини</a:t>
            </a:r>
            <a:r>
              <a:rPr lang="ru-RU" sz="2000" dirty="0"/>
              <a:t> муҳофаза </a:t>
            </a:r>
            <a:r>
              <a:rPr lang="ru-RU" sz="2000" dirty="0" err="1"/>
              <a:t>қилиш</a:t>
            </a:r>
            <a:r>
              <a:rPr lang="ru-RU" sz="2000" dirty="0"/>
              <a:t> </a:t>
            </a:r>
            <a:r>
              <a:rPr lang="ru-RU" sz="2000" dirty="0" err="1"/>
              <a:t>тўғрисидаги</a:t>
            </a:r>
            <a:r>
              <a:rPr lang="ru-RU" sz="2000" dirty="0"/>
              <a:t> </a:t>
            </a:r>
            <a:r>
              <a:rPr lang="ru-RU" sz="2000" dirty="0" err="1"/>
              <a:t>қонунчиликка</a:t>
            </a:r>
            <a:r>
              <a:rPr lang="ru-RU" sz="2000" dirty="0"/>
              <a:t> </a:t>
            </a:r>
            <a:r>
              <a:rPr lang="ru-RU" sz="2000" dirty="0" err="1"/>
              <a:t>риоя</a:t>
            </a:r>
            <a:r>
              <a:rPr lang="ru-RU" sz="2000" dirty="0"/>
              <a:t> </a:t>
            </a:r>
            <a:r>
              <a:rPr lang="ru-RU" sz="2000" dirty="0" err="1"/>
              <a:t>этилиши</a:t>
            </a:r>
            <a:r>
              <a:rPr lang="ru-RU" sz="2000" dirty="0"/>
              <a:t> </a:t>
            </a:r>
            <a:r>
              <a:rPr lang="ru-RU" sz="2000" dirty="0" err="1"/>
              <a:t>устидан</a:t>
            </a:r>
            <a:r>
              <a:rPr lang="ru-RU" sz="2000" dirty="0"/>
              <a:t> </a:t>
            </a:r>
            <a:r>
              <a:rPr lang="ru-RU" sz="2000" dirty="0" err="1"/>
              <a:t>давлат</a:t>
            </a:r>
            <a:r>
              <a:rPr lang="ru-RU" sz="2000" dirty="0"/>
              <a:t> </a:t>
            </a:r>
            <a:r>
              <a:rPr lang="ru-RU" sz="2000" dirty="0" err="1"/>
              <a:t>экологик</a:t>
            </a:r>
            <a:r>
              <a:rPr lang="ru-RU" sz="2000" dirty="0"/>
              <a:t> </a:t>
            </a:r>
            <a:r>
              <a:rPr lang="ru-RU" sz="2000" dirty="0" err="1"/>
              <a:t>назоратини</a:t>
            </a:r>
            <a:r>
              <a:rPr lang="ru-RU" sz="2000" dirty="0" smtClean="0"/>
              <a:t>;</a:t>
            </a:r>
          </a:p>
          <a:p>
            <a:pPr algn="just"/>
            <a:r>
              <a:rPr lang="ru-RU" sz="2000" dirty="0"/>
              <a:t>экология </a:t>
            </a:r>
            <a:r>
              <a:rPr lang="ru-RU" sz="2000" dirty="0" err="1"/>
              <a:t>ва</a:t>
            </a:r>
            <a:r>
              <a:rPr lang="ru-RU" sz="2000" dirty="0"/>
              <a:t> </a:t>
            </a:r>
            <a:r>
              <a:rPr lang="ru-RU" sz="2000" dirty="0" err="1"/>
              <a:t>атроф-муҳитни</a:t>
            </a:r>
            <a:r>
              <a:rPr lang="ru-RU" sz="2000" dirty="0"/>
              <a:t> муҳофаза </a:t>
            </a:r>
            <a:r>
              <a:rPr lang="ru-RU" sz="2000" dirty="0" err="1"/>
              <a:t>қилишга</a:t>
            </a:r>
            <a:r>
              <a:rPr lang="ru-RU" sz="2000" dirty="0"/>
              <a:t> </a:t>
            </a:r>
            <a:r>
              <a:rPr lang="ru-RU" sz="2000" dirty="0" err="1"/>
              <a:t>доир</a:t>
            </a:r>
            <a:r>
              <a:rPr lang="ru-RU" sz="2000" dirty="0"/>
              <a:t> </a:t>
            </a:r>
            <a:r>
              <a:rPr lang="ru-RU" sz="2000" dirty="0" err="1"/>
              <a:t>ишларни</a:t>
            </a:r>
            <a:r>
              <a:rPr lang="ru-RU" sz="2000" dirty="0"/>
              <a:t> </a:t>
            </a:r>
            <a:r>
              <a:rPr lang="ru-RU" sz="2000" dirty="0" err="1"/>
              <a:t>мувофиқлаштиришни</a:t>
            </a:r>
            <a:r>
              <a:rPr lang="ru-RU" sz="2000" dirty="0"/>
              <a:t>, </a:t>
            </a:r>
            <a:r>
              <a:rPr lang="ru-RU" sz="2000" dirty="0" err="1"/>
              <a:t>табиатни</a:t>
            </a:r>
            <a:r>
              <a:rPr lang="ru-RU" sz="2000" dirty="0"/>
              <a:t> муҳофаза </a:t>
            </a:r>
            <a:r>
              <a:rPr lang="ru-RU" sz="2000" dirty="0" err="1"/>
              <a:t>қилиш</a:t>
            </a:r>
            <a:r>
              <a:rPr lang="ru-RU" sz="2000" dirty="0"/>
              <a:t> </a:t>
            </a:r>
            <a:r>
              <a:rPr lang="ru-RU" sz="2000" dirty="0" err="1"/>
              <a:t>ва</a:t>
            </a:r>
            <a:r>
              <a:rPr lang="ru-RU" sz="2000" dirty="0"/>
              <a:t> </a:t>
            </a:r>
            <a:r>
              <a:rPr lang="ru-RU" sz="2000" dirty="0" err="1"/>
              <a:t>ресурсларни</a:t>
            </a:r>
            <a:r>
              <a:rPr lang="ru-RU" sz="2000" dirty="0"/>
              <a:t> </a:t>
            </a:r>
            <a:r>
              <a:rPr lang="ru-RU" sz="2000" dirty="0" err="1"/>
              <a:t>тежаш</a:t>
            </a:r>
            <a:r>
              <a:rPr lang="ru-RU" sz="2000" dirty="0"/>
              <a:t> </a:t>
            </a:r>
            <a:r>
              <a:rPr lang="ru-RU" sz="2000" dirty="0" err="1"/>
              <a:t>бўйича</a:t>
            </a:r>
            <a:r>
              <a:rPr lang="ru-RU" sz="2000" dirty="0"/>
              <a:t> </a:t>
            </a:r>
            <a:r>
              <a:rPr lang="ru-RU" sz="2000" dirty="0" err="1"/>
              <a:t>ягона</a:t>
            </a:r>
            <a:r>
              <a:rPr lang="ru-RU" sz="2000" dirty="0"/>
              <a:t> </a:t>
            </a:r>
            <a:r>
              <a:rPr lang="ru-RU" sz="2000" dirty="0" err="1"/>
              <a:t>сиёсатни</a:t>
            </a:r>
            <a:r>
              <a:rPr lang="ru-RU" sz="2000" dirty="0"/>
              <a:t> </a:t>
            </a:r>
            <a:r>
              <a:rPr lang="ru-RU" sz="2000" dirty="0" err="1"/>
              <a:t>ишлаб</a:t>
            </a:r>
            <a:r>
              <a:rPr lang="ru-RU" sz="2000" dirty="0"/>
              <a:t> </a:t>
            </a:r>
            <a:r>
              <a:rPr lang="ru-RU" sz="2000" dirty="0" err="1"/>
              <a:t>чиқиш</a:t>
            </a:r>
            <a:r>
              <a:rPr lang="ru-RU" sz="2000" dirty="0"/>
              <a:t> </a:t>
            </a:r>
            <a:r>
              <a:rPr lang="ru-RU" sz="2000" dirty="0" err="1"/>
              <a:t>ҳамда</a:t>
            </a:r>
            <a:r>
              <a:rPr lang="ru-RU" sz="2000" dirty="0"/>
              <a:t> </a:t>
            </a:r>
            <a:r>
              <a:rPr lang="ru-RU" sz="2000" dirty="0" err="1"/>
              <a:t>рўёбга</a:t>
            </a:r>
            <a:r>
              <a:rPr lang="ru-RU" sz="2000" dirty="0"/>
              <a:t> </a:t>
            </a:r>
            <a:r>
              <a:rPr lang="ru-RU" sz="2000" dirty="0" err="1"/>
              <a:t>чиқаришда</a:t>
            </a:r>
            <a:r>
              <a:rPr lang="ru-RU" sz="2000" dirty="0"/>
              <a:t> </a:t>
            </a:r>
            <a:r>
              <a:rPr lang="ru-RU" sz="2000" dirty="0" err="1"/>
              <a:t>идоралараро</a:t>
            </a:r>
            <a:r>
              <a:rPr lang="ru-RU" sz="2000" dirty="0"/>
              <a:t> </a:t>
            </a:r>
            <a:r>
              <a:rPr lang="ru-RU" sz="2000" dirty="0" err="1"/>
              <a:t>ҳамкорликни</a:t>
            </a:r>
            <a:r>
              <a:rPr lang="ru-RU" sz="2000" dirty="0"/>
              <a:t> </a:t>
            </a:r>
            <a:r>
              <a:rPr lang="ru-RU" sz="2000" dirty="0" err="1"/>
              <a:t>таъминлашни</a:t>
            </a:r>
            <a:r>
              <a:rPr lang="ru-RU" sz="2000" dirty="0"/>
              <a:t> </a:t>
            </a:r>
            <a:r>
              <a:rPr lang="ru-RU" sz="2000" dirty="0" err="1"/>
              <a:t>амалга</a:t>
            </a:r>
            <a:r>
              <a:rPr lang="ru-RU" sz="2000" dirty="0"/>
              <a:t> </a:t>
            </a:r>
            <a:r>
              <a:rPr lang="ru-RU" sz="2000" dirty="0" err="1"/>
              <a:t>оширади</a:t>
            </a:r>
            <a:r>
              <a:rPr lang="ru-RU" sz="2000" dirty="0"/>
              <a:t>.</a:t>
            </a:r>
          </a:p>
          <a:p>
            <a:pPr algn="just"/>
            <a:endParaRPr lang="ru-RU" sz="2000" dirty="0"/>
          </a:p>
          <a:p>
            <a:pPr algn="just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9823134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FFC000"/>
                </a:solidFill>
              </a:rPr>
              <a:t>Ўзбекистон </a:t>
            </a:r>
            <a:r>
              <a:rPr lang="ru-RU" sz="3200" b="1" dirty="0" err="1">
                <a:solidFill>
                  <a:srgbClr val="FFC000"/>
                </a:solidFill>
              </a:rPr>
              <a:t>Республикаси</a:t>
            </a:r>
            <a:r>
              <a:rPr lang="ru-RU" sz="3200" b="1" dirty="0">
                <a:solidFill>
                  <a:srgbClr val="FFC000"/>
                </a:solidFill>
              </a:rPr>
              <a:t> Экология </a:t>
            </a:r>
            <a:r>
              <a:rPr lang="ru-RU" sz="3200" b="1" dirty="0" err="1">
                <a:solidFill>
                  <a:srgbClr val="FFC000"/>
                </a:solidFill>
              </a:rPr>
              <a:t>ва</a:t>
            </a:r>
            <a:r>
              <a:rPr lang="ru-RU" sz="3200" b="1" dirty="0">
                <a:solidFill>
                  <a:srgbClr val="FFC000"/>
                </a:solidFill>
              </a:rPr>
              <a:t> </a:t>
            </a:r>
            <a:r>
              <a:rPr lang="ru-RU" sz="3200" b="1" dirty="0" err="1">
                <a:solidFill>
                  <a:srgbClr val="FFC000"/>
                </a:solidFill>
              </a:rPr>
              <a:t>атроф-муҳитни</a:t>
            </a:r>
            <a:r>
              <a:rPr lang="ru-RU" sz="3200" b="1" dirty="0">
                <a:solidFill>
                  <a:srgbClr val="FFC000"/>
                </a:solidFill>
              </a:rPr>
              <a:t> муҳофаза </a:t>
            </a:r>
            <a:r>
              <a:rPr lang="ru-RU" sz="3200" b="1" dirty="0" err="1">
                <a:solidFill>
                  <a:srgbClr val="FFC000"/>
                </a:solidFill>
              </a:rPr>
              <a:t>қилиш</a:t>
            </a:r>
            <a:r>
              <a:rPr lang="ru-RU" sz="3200" b="1" dirty="0">
                <a:solidFill>
                  <a:srgbClr val="FFC000"/>
                </a:solidFill>
              </a:rPr>
              <a:t> </a:t>
            </a:r>
            <a:r>
              <a:rPr lang="ru-RU" sz="3200" b="1" dirty="0" err="1">
                <a:solidFill>
                  <a:srgbClr val="FFC000"/>
                </a:solidFill>
              </a:rPr>
              <a:t>давлат</a:t>
            </a:r>
            <a:r>
              <a:rPr lang="ru-RU" sz="3200" b="1" dirty="0">
                <a:solidFill>
                  <a:srgbClr val="FFC000"/>
                </a:solidFill>
              </a:rPr>
              <a:t> </a:t>
            </a:r>
            <a:r>
              <a:rPr lang="ru-RU" sz="3200" b="1" dirty="0" err="1">
                <a:solidFill>
                  <a:srgbClr val="FFC000"/>
                </a:solidFill>
              </a:rPr>
              <a:t>қўмитаси</a:t>
            </a:r>
            <a:r>
              <a:rPr lang="ru-RU" sz="3200" b="1" dirty="0">
                <a:solidFill>
                  <a:srgbClr val="FFC000"/>
                </a:solidFill>
              </a:rPr>
              <a:t>:</a:t>
            </a:r>
            <a:r>
              <a:rPr lang="ru-RU" sz="4000" b="1" dirty="0">
                <a:solidFill>
                  <a:srgbClr val="FFC000"/>
                </a:solidFill>
              </a:rPr>
              <a:t/>
            </a:r>
            <a:br>
              <a:rPr lang="ru-RU" sz="4000" b="1" dirty="0">
                <a:solidFill>
                  <a:srgbClr val="FFC000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Ўзбекистон </a:t>
            </a:r>
            <a:r>
              <a:rPr lang="ru-RU" dirty="0" err="1"/>
              <a:t>Республикаси</a:t>
            </a:r>
            <a:r>
              <a:rPr lang="ru-RU" dirty="0"/>
              <a:t> Экология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атроф-муҳитни</a:t>
            </a:r>
            <a:r>
              <a:rPr lang="ru-RU" dirty="0"/>
              <a:t> муҳофаза </a:t>
            </a:r>
            <a:r>
              <a:rPr lang="ru-RU" dirty="0" err="1"/>
              <a:t>қилиш</a:t>
            </a:r>
            <a:r>
              <a:rPr lang="ru-RU" dirty="0"/>
              <a:t> </a:t>
            </a:r>
            <a:r>
              <a:rPr lang="ru-RU" dirty="0" err="1"/>
              <a:t>давлат</a:t>
            </a:r>
            <a:r>
              <a:rPr lang="ru-RU" dirty="0"/>
              <a:t> </a:t>
            </a:r>
            <a:r>
              <a:rPr lang="ru-RU" dirty="0" err="1"/>
              <a:t>қўмитаси</a:t>
            </a:r>
            <a:r>
              <a:rPr lang="ru-RU" dirty="0"/>
              <a:t> </a:t>
            </a:r>
            <a:r>
              <a:rPr lang="ru-RU" dirty="0" err="1"/>
              <a:t>ўз</a:t>
            </a:r>
            <a:r>
              <a:rPr lang="ru-RU" dirty="0"/>
              <a:t> </a:t>
            </a:r>
            <a:r>
              <a:rPr lang="ru-RU" dirty="0" err="1"/>
              <a:t>фаолиятида</a:t>
            </a:r>
            <a:r>
              <a:rPr lang="ru-RU" dirty="0"/>
              <a:t> Ўзбекистон </a:t>
            </a:r>
            <a:r>
              <a:rPr lang="ru-RU" dirty="0" err="1"/>
              <a:t>Республикаси</a:t>
            </a:r>
            <a:r>
              <a:rPr lang="ru-RU" dirty="0"/>
              <a:t> </a:t>
            </a:r>
            <a:r>
              <a:rPr lang="ru-RU" dirty="0" err="1"/>
              <a:t>Вазирлар</a:t>
            </a:r>
            <a:r>
              <a:rPr lang="ru-RU" dirty="0"/>
              <a:t> </a:t>
            </a:r>
            <a:r>
              <a:rPr lang="ru-RU" dirty="0" err="1"/>
              <a:t>Маҳкамасига</a:t>
            </a:r>
            <a:r>
              <a:rPr lang="ru-RU" dirty="0"/>
              <a:t> </a:t>
            </a:r>
            <a:r>
              <a:rPr lang="ru-RU" dirty="0" err="1"/>
              <a:t>ҳисобдордир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Ўзбекистон </a:t>
            </a:r>
            <a:r>
              <a:rPr lang="ru-RU" dirty="0" err="1"/>
              <a:t>Республикаси</a:t>
            </a:r>
            <a:r>
              <a:rPr lang="ru-RU" dirty="0"/>
              <a:t> Экология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атроф-муҳитни</a:t>
            </a:r>
            <a:r>
              <a:rPr lang="ru-RU" dirty="0"/>
              <a:t> муҳофаза </a:t>
            </a:r>
            <a:r>
              <a:rPr lang="ru-RU" dirty="0" err="1"/>
              <a:t>қилиш</a:t>
            </a:r>
            <a:r>
              <a:rPr lang="ru-RU" dirty="0"/>
              <a:t> </a:t>
            </a:r>
            <a:r>
              <a:rPr lang="ru-RU" dirty="0" err="1"/>
              <a:t>давлат</a:t>
            </a:r>
            <a:r>
              <a:rPr lang="ru-RU" dirty="0"/>
              <a:t> </a:t>
            </a:r>
            <a:r>
              <a:rPr lang="ru-RU" dirty="0" err="1"/>
              <a:t>қўмитасининг</a:t>
            </a:r>
            <a:r>
              <a:rPr lang="ru-RU" dirty="0"/>
              <a:t> </a:t>
            </a:r>
            <a:r>
              <a:rPr lang="ru-RU" dirty="0" err="1"/>
              <a:t>ўз</a:t>
            </a:r>
            <a:r>
              <a:rPr lang="ru-RU" dirty="0"/>
              <a:t> </a:t>
            </a:r>
            <a:r>
              <a:rPr lang="ru-RU" dirty="0" err="1"/>
              <a:t>ваколатлари</a:t>
            </a:r>
            <a:r>
              <a:rPr lang="ru-RU" dirty="0"/>
              <a:t> </a:t>
            </a:r>
            <a:r>
              <a:rPr lang="ru-RU" dirty="0" err="1"/>
              <a:t>доирасида</a:t>
            </a:r>
            <a:r>
              <a:rPr lang="ru-RU" dirty="0"/>
              <a:t> </a:t>
            </a:r>
            <a:r>
              <a:rPr lang="ru-RU" dirty="0" err="1"/>
              <a:t>қабул</a:t>
            </a:r>
            <a:r>
              <a:rPr lang="ru-RU" dirty="0"/>
              <a:t> </a:t>
            </a:r>
            <a:r>
              <a:rPr lang="ru-RU" dirty="0" err="1"/>
              <a:t>қилган</a:t>
            </a:r>
            <a:r>
              <a:rPr lang="ru-RU" dirty="0"/>
              <a:t> </a:t>
            </a:r>
            <a:r>
              <a:rPr lang="ru-RU" b="1" dirty="0" err="1">
                <a:solidFill>
                  <a:srgbClr val="FFC000"/>
                </a:solidFill>
              </a:rPr>
              <a:t>қарорлари</a:t>
            </a:r>
            <a:r>
              <a:rPr lang="ru-RU" b="1" dirty="0">
                <a:solidFill>
                  <a:srgbClr val="FFC000"/>
                </a:solidFill>
              </a:rPr>
              <a:t> </a:t>
            </a:r>
            <a:r>
              <a:rPr lang="ru-RU" dirty="0" err="1"/>
              <a:t>мулк</a:t>
            </a:r>
            <a:r>
              <a:rPr lang="ru-RU" dirty="0"/>
              <a:t> </a:t>
            </a:r>
            <a:r>
              <a:rPr lang="ru-RU" dirty="0" err="1"/>
              <a:t>шаклидан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идоравий</a:t>
            </a:r>
            <a:r>
              <a:rPr lang="ru-RU" dirty="0"/>
              <a:t> </a:t>
            </a:r>
            <a:r>
              <a:rPr lang="ru-RU" dirty="0" err="1"/>
              <a:t>бўйсунувидан</a:t>
            </a:r>
            <a:r>
              <a:rPr lang="ru-RU" dirty="0"/>
              <a:t> </a:t>
            </a:r>
            <a:r>
              <a:rPr lang="ru-RU" dirty="0" err="1"/>
              <a:t>қатъи</a:t>
            </a:r>
            <a:r>
              <a:rPr lang="ru-RU" dirty="0"/>
              <a:t> </a:t>
            </a:r>
            <a:r>
              <a:rPr lang="ru-RU" dirty="0" err="1"/>
              <a:t>назар</a:t>
            </a:r>
            <a:r>
              <a:rPr lang="ru-RU" dirty="0"/>
              <a:t>, </a:t>
            </a:r>
            <a:r>
              <a:rPr lang="ru-RU" dirty="0" err="1"/>
              <a:t>давлат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хўжалик</a:t>
            </a:r>
            <a:r>
              <a:rPr lang="ru-RU" dirty="0"/>
              <a:t> </a:t>
            </a:r>
            <a:r>
              <a:rPr lang="ru-RU" dirty="0" err="1"/>
              <a:t>бошқаруви</a:t>
            </a:r>
            <a:r>
              <a:rPr lang="ru-RU" dirty="0"/>
              <a:t> </a:t>
            </a:r>
            <a:r>
              <a:rPr lang="ru-RU" dirty="0" err="1"/>
              <a:t>органлари</a:t>
            </a:r>
            <a:r>
              <a:rPr lang="ru-RU" dirty="0"/>
              <a:t>, </a:t>
            </a:r>
            <a:r>
              <a:rPr lang="ru-RU" dirty="0" err="1"/>
              <a:t>маҳаллий</a:t>
            </a:r>
            <a:r>
              <a:rPr lang="ru-RU" dirty="0"/>
              <a:t> </a:t>
            </a:r>
            <a:r>
              <a:rPr lang="ru-RU" dirty="0" err="1"/>
              <a:t>давлат</a:t>
            </a:r>
            <a:r>
              <a:rPr lang="ru-RU" dirty="0"/>
              <a:t> </a:t>
            </a:r>
            <a:r>
              <a:rPr lang="ru-RU" dirty="0" err="1"/>
              <a:t>ҳокимияти</a:t>
            </a:r>
            <a:r>
              <a:rPr lang="ru-RU" dirty="0"/>
              <a:t> </a:t>
            </a:r>
            <a:r>
              <a:rPr lang="ru-RU" dirty="0" err="1"/>
              <a:t>органлари</a:t>
            </a:r>
            <a:r>
              <a:rPr lang="ru-RU" dirty="0"/>
              <a:t>, </a:t>
            </a:r>
            <a:r>
              <a:rPr lang="ru-RU" dirty="0" err="1"/>
              <a:t>хўжалик</a:t>
            </a:r>
            <a:r>
              <a:rPr lang="ru-RU" dirty="0"/>
              <a:t> </a:t>
            </a:r>
            <a:r>
              <a:rPr lang="ru-RU" dirty="0" err="1"/>
              <a:t>юритувчи</a:t>
            </a:r>
            <a:r>
              <a:rPr lang="ru-RU" dirty="0"/>
              <a:t> </a:t>
            </a:r>
            <a:r>
              <a:rPr lang="ru-RU" dirty="0" err="1"/>
              <a:t>субъектлар</a:t>
            </a:r>
            <a:r>
              <a:rPr lang="ru-RU" dirty="0"/>
              <a:t> </a:t>
            </a:r>
            <a:r>
              <a:rPr lang="ru-RU" dirty="0" err="1"/>
              <a:t>ҳамда</a:t>
            </a:r>
            <a:r>
              <a:rPr lang="ru-RU" dirty="0"/>
              <a:t> </a:t>
            </a:r>
            <a:r>
              <a:rPr lang="ru-RU" dirty="0" err="1"/>
              <a:t>фуқаролар</a:t>
            </a:r>
            <a:r>
              <a:rPr lang="ru-RU" dirty="0"/>
              <a:t> </a:t>
            </a:r>
            <a:r>
              <a:rPr lang="ru-RU" dirty="0" err="1"/>
              <a:t>томонидан</a:t>
            </a:r>
            <a:r>
              <a:rPr lang="ru-RU" dirty="0"/>
              <a:t> </a:t>
            </a:r>
            <a:r>
              <a:rPr lang="ru-RU" b="1" dirty="0" err="1">
                <a:solidFill>
                  <a:srgbClr val="FFC000"/>
                </a:solidFill>
              </a:rPr>
              <a:t>ижро</a:t>
            </a:r>
            <a:r>
              <a:rPr lang="ru-RU" b="1" dirty="0">
                <a:solidFill>
                  <a:srgbClr val="FFC000"/>
                </a:solidFill>
              </a:rPr>
              <a:t> </a:t>
            </a:r>
            <a:r>
              <a:rPr lang="ru-RU" b="1" dirty="0" err="1">
                <a:solidFill>
                  <a:srgbClr val="FFC000"/>
                </a:solidFill>
              </a:rPr>
              <a:t>этилиши</a:t>
            </a:r>
            <a:r>
              <a:rPr lang="ru-RU" b="1" dirty="0">
                <a:solidFill>
                  <a:srgbClr val="FFC000"/>
                </a:solidFill>
              </a:rPr>
              <a:t> </a:t>
            </a:r>
            <a:r>
              <a:rPr lang="ru-RU" b="1" dirty="0" err="1">
                <a:solidFill>
                  <a:srgbClr val="FFC000"/>
                </a:solidFill>
              </a:rPr>
              <a:t>учун</a:t>
            </a:r>
            <a:r>
              <a:rPr lang="ru-RU" b="1" dirty="0">
                <a:solidFill>
                  <a:srgbClr val="FFC000"/>
                </a:solidFill>
              </a:rPr>
              <a:t> </a:t>
            </a:r>
            <a:r>
              <a:rPr lang="ru-RU" b="1" dirty="0" err="1">
                <a:solidFill>
                  <a:srgbClr val="FFC000"/>
                </a:solidFill>
              </a:rPr>
              <a:t>мажбурийдир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865057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 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FFC000"/>
                </a:solidFill>
              </a:rPr>
              <a:t>Атроф-</a:t>
            </a:r>
            <a:r>
              <a:rPr lang="ru-RU" b="1" dirty="0" err="1" smtClean="0">
                <a:solidFill>
                  <a:srgbClr val="FFC000"/>
                </a:solidFill>
              </a:rPr>
              <a:t>муҳит</a:t>
            </a:r>
            <a:r>
              <a:rPr lang="ru-RU" b="1" dirty="0" smtClean="0">
                <a:solidFill>
                  <a:srgbClr val="FFC000"/>
                </a:solidFill>
              </a:rPr>
              <a:t> </a:t>
            </a:r>
            <a:r>
              <a:rPr lang="ru-RU" b="1" dirty="0">
                <a:solidFill>
                  <a:srgbClr val="FFC000"/>
                </a:solidFill>
              </a:rPr>
              <a:t>мониторинги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24744"/>
            <a:ext cx="8435280" cy="5001419"/>
          </a:xfrm>
        </p:spPr>
        <p:txBody>
          <a:bodyPr>
            <a:normAutofit fontScale="62500" lnSpcReduction="20000"/>
          </a:bodyPr>
          <a:lstStyle/>
          <a:p>
            <a:pPr algn="just"/>
            <a:endParaRPr lang="ru-RU" dirty="0" smtClean="0"/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Ўзбекистон </a:t>
            </a:r>
            <a:r>
              <a:rPr lang="ru-RU" dirty="0" err="1"/>
              <a:t>Республикаси</a:t>
            </a:r>
            <a:r>
              <a:rPr lang="ru-RU" dirty="0"/>
              <a:t> </a:t>
            </a:r>
            <a:r>
              <a:rPr lang="ru-RU" dirty="0" err="1"/>
              <a:t>ҳудудида</a:t>
            </a:r>
            <a:r>
              <a:rPr lang="ru-RU" dirty="0"/>
              <a:t> </a:t>
            </a:r>
            <a:r>
              <a:rPr lang="ru-RU" dirty="0" err="1"/>
              <a:t>атроф</a:t>
            </a:r>
            <a:r>
              <a:rPr lang="ru-RU" dirty="0"/>
              <a:t> </a:t>
            </a:r>
            <a:r>
              <a:rPr lang="ru-RU" dirty="0" err="1"/>
              <a:t>табиий</a:t>
            </a:r>
            <a:r>
              <a:rPr lang="ru-RU" dirty="0"/>
              <a:t> </a:t>
            </a:r>
            <a:r>
              <a:rPr lang="ru-RU" dirty="0" err="1"/>
              <a:t>муҳитнинг</a:t>
            </a:r>
            <a:r>
              <a:rPr lang="ru-RU" dirty="0"/>
              <a:t> </a:t>
            </a:r>
            <a:r>
              <a:rPr lang="ru-RU" dirty="0" err="1"/>
              <a:t>ҳолати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унинг</a:t>
            </a:r>
            <a:r>
              <a:rPr lang="ru-RU" dirty="0"/>
              <a:t> </a:t>
            </a:r>
            <a:r>
              <a:rPr lang="ru-RU" dirty="0" err="1"/>
              <a:t>ресурсларини</a:t>
            </a:r>
            <a:r>
              <a:rPr lang="ru-RU" dirty="0"/>
              <a:t> </a:t>
            </a:r>
            <a:r>
              <a:rPr lang="ru-RU" dirty="0" err="1"/>
              <a:t>кузатиш</a:t>
            </a:r>
            <a:r>
              <a:rPr lang="ru-RU" dirty="0"/>
              <a:t>, </a:t>
            </a:r>
            <a:r>
              <a:rPr lang="ru-RU" dirty="0" err="1"/>
              <a:t>ҳисобга</a:t>
            </a:r>
            <a:r>
              <a:rPr lang="ru-RU" dirty="0"/>
              <a:t> </a:t>
            </a:r>
            <a:r>
              <a:rPr lang="ru-RU" dirty="0" err="1"/>
              <a:t>олиш</a:t>
            </a:r>
            <a:r>
              <a:rPr lang="ru-RU" dirty="0"/>
              <a:t>, </a:t>
            </a:r>
            <a:r>
              <a:rPr lang="ru-RU" dirty="0" err="1"/>
              <a:t>уларга</a:t>
            </a:r>
            <a:r>
              <a:rPr lang="ru-RU" dirty="0"/>
              <a:t> </a:t>
            </a:r>
            <a:r>
              <a:rPr lang="ru-RU" dirty="0" err="1"/>
              <a:t>баҳо</a:t>
            </a:r>
            <a:r>
              <a:rPr lang="ru-RU" dirty="0"/>
              <a:t> </a:t>
            </a:r>
            <a:r>
              <a:rPr lang="ru-RU" dirty="0" err="1"/>
              <a:t>бериш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уларнинг</a:t>
            </a:r>
            <a:r>
              <a:rPr lang="ru-RU" dirty="0"/>
              <a:t> </a:t>
            </a:r>
            <a:r>
              <a:rPr lang="ru-RU" dirty="0" err="1"/>
              <a:t>истиқболини</a:t>
            </a:r>
            <a:r>
              <a:rPr lang="ru-RU" dirty="0"/>
              <a:t> </a:t>
            </a:r>
            <a:r>
              <a:rPr lang="ru-RU" dirty="0" err="1"/>
              <a:t>белгилашни</a:t>
            </a:r>
            <a:r>
              <a:rPr lang="ru-RU" dirty="0"/>
              <a:t> </a:t>
            </a:r>
            <a:r>
              <a:rPr lang="ru-RU" dirty="0" err="1"/>
              <a:t>таъминлаш</a:t>
            </a:r>
            <a:r>
              <a:rPr lang="ru-RU" dirty="0"/>
              <a:t> </a:t>
            </a:r>
            <a:r>
              <a:rPr lang="ru-RU" dirty="0" err="1"/>
              <a:t>мақсадида</a:t>
            </a:r>
            <a:r>
              <a:rPr lang="ru-RU" dirty="0"/>
              <a:t> </a:t>
            </a:r>
            <a:r>
              <a:rPr lang="ru-RU" dirty="0" err="1"/>
              <a:t>атроф-муҳитнинг</a:t>
            </a:r>
            <a:r>
              <a:rPr lang="ru-RU" dirty="0"/>
              <a:t> </a:t>
            </a:r>
            <a:r>
              <a:rPr lang="ru-RU" dirty="0" err="1"/>
              <a:t>давлат</a:t>
            </a:r>
            <a:r>
              <a:rPr lang="ru-RU" dirty="0"/>
              <a:t> мониторинги </a:t>
            </a:r>
            <a:r>
              <a:rPr lang="ru-RU" dirty="0" err="1"/>
              <a:t>тизими</a:t>
            </a:r>
            <a:r>
              <a:rPr lang="ru-RU" dirty="0"/>
              <a:t> </a:t>
            </a:r>
            <a:r>
              <a:rPr lang="ru-RU" dirty="0" err="1"/>
              <a:t>ташкил</a:t>
            </a:r>
            <a:r>
              <a:rPr lang="ru-RU" dirty="0"/>
              <a:t> </a:t>
            </a:r>
            <a:r>
              <a:rPr lang="ru-RU" dirty="0" err="1"/>
              <a:t>этилади</a:t>
            </a:r>
            <a:r>
              <a:rPr lang="ru-RU" dirty="0"/>
              <a:t>.</a:t>
            </a:r>
          </a:p>
          <a:p>
            <a:pPr algn="just"/>
            <a:r>
              <a:rPr lang="ru-RU" dirty="0" smtClean="0"/>
              <a:t>Атроф </a:t>
            </a:r>
            <a:r>
              <a:rPr lang="ru-RU" dirty="0" err="1"/>
              <a:t>табиий</a:t>
            </a:r>
            <a:r>
              <a:rPr lang="ru-RU" dirty="0"/>
              <a:t> </a:t>
            </a:r>
            <a:r>
              <a:rPr lang="ru-RU" dirty="0" err="1"/>
              <a:t>муҳитнинг</a:t>
            </a:r>
            <a:r>
              <a:rPr lang="ru-RU" dirty="0"/>
              <a:t> </a:t>
            </a:r>
            <a:r>
              <a:rPr lang="ru-RU" dirty="0" err="1"/>
              <a:t>ҳолати</a:t>
            </a:r>
            <a:r>
              <a:rPr lang="ru-RU" dirty="0"/>
              <a:t>, </a:t>
            </a:r>
            <a:r>
              <a:rPr lang="ru-RU" dirty="0" err="1"/>
              <a:t>табиий</a:t>
            </a:r>
            <a:r>
              <a:rPr lang="ru-RU" dirty="0"/>
              <a:t> </a:t>
            </a:r>
            <a:r>
              <a:rPr lang="ru-RU" dirty="0" err="1"/>
              <a:t>ресурслардан</a:t>
            </a:r>
            <a:r>
              <a:rPr lang="ru-RU" dirty="0"/>
              <a:t> </a:t>
            </a:r>
            <a:r>
              <a:rPr lang="ru-RU" dirty="0" err="1"/>
              <a:t>фойдаланиш</a:t>
            </a:r>
            <a:r>
              <a:rPr lang="ru-RU" dirty="0"/>
              <a:t> </a:t>
            </a:r>
            <a:r>
              <a:rPr lang="ru-RU" dirty="0" err="1"/>
              <a:t>устидан</a:t>
            </a:r>
            <a:r>
              <a:rPr lang="ru-RU" dirty="0"/>
              <a:t> </a:t>
            </a:r>
            <a:r>
              <a:rPr lang="ru-RU" dirty="0" err="1"/>
              <a:t>кузатув</a:t>
            </a:r>
            <a:r>
              <a:rPr lang="ru-RU" dirty="0"/>
              <a:t> </a:t>
            </a:r>
            <a:r>
              <a:rPr lang="ru-RU" dirty="0" err="1"/>
              <a:t>махсус</a:t>
            </a:r>
            <a:r>
              <a:rPr lang="ru-RU" dirty="0"/>
              <a:t> </a:t>
            </a:r>
            <a:r>
              <a:rPr lang="ru-RU" dirty="0" err="1"/>
              <a:t>ваколат</a:t>
            </a:r>
            <a:r>
              <a:rPr lang="ru-RU" dirty="0"/>
              <a:t> </a:t>
            </a:r>
            <a:r>
              <a:rPr lang="ru-RU" dirty="0" err="1"/>
              <a:t>берилган</a:t>
            </a:r>
            <a:r>
              <a:rPr lang="ru-RU" dirty="0"/>
              <a:t> </a:t>
            </a:r>
            <a:r>
              <a:rPr lang="ru-RU" dirty="0" err="1"/>
              <a:t>идоралар</a:t>
            </a:r>
            <a:r>
              <a:rPr lang="ru-RU" dirty="0"/>
              <a:t>, </a:t>
            </a:r>
            <a:r>
              <a:rPr lang="ru-RU" dirty="0" err="1"/>
              <a:t>шунингдек</a:t>
            </a:r>
            <a:r>
              <a:rPr lang="ru-RU" dirty="0"/>
              <a:t> </a:t>
            </a:r>
            <a:r>
              <a:rPr lang="ru-RU" dirty="0" err="1"/>
              <a:t>фаолияти</a:t>
            </a:r>
            <a:r>
              <a:rPr lang="ru-RU" dirty="0"/>
              <a:t> </a:t>
            </a:r>
            <a:r>
              <a:rPr lang="ru-RU" dirty="0" err="1"/>
              <a:t>атроф</a:t>
            </a:r>
            <a:r>
              <a:rPr lang="ru-RU" dirty="0"/>
              <a:t> </a:t>
            </a:r>
            <a:r>
              <a:rPr lang="ru-RU" dirty="0" err="1"/>
              <a:t>табиий</a:t>
            </a:r>
            <a:r>
              <a:rPr lang="ru-RU" dirty="0"/>
              <a:t> </a:t>
            </a:r>
            <a:r>
              <a:rPr lang="ru-RU" dirty="0" err="1"/>
              <a:t>муҳитнинг</a:t>
            </a:r>
            <a:r>
              <a:rPr lang="ru-RU" dirty="0"/>
              <a:t> </a:t>
            </a:r>
            <a:r>
              <a:rPr lang="ru-RU" dirty="0" err="1"/>
              <a:t>ҳолатини</a:t>
            </a:r>
            <a:r>
              <a:rPr lang="ru-RU" dirty="0"/>
              <a:t> </a:t>
            </a:r>
            <a:r>
              <a:rPr lang="ru-RU" dirty="0" err="1"/>
              <a:t>ёмонлаштирадиган</a:t>
            </a:r>
            <a:r>
              <a:rPr lang="ru-RU" dirty="0"/>
              <a:t> </a:t>
            </a:r>
            <a:r>
              <a:rPr lang="ru-RU" dirty="0" err="1"/>
              <a:t>ёки</a:t>
            </a:r>
            <a:r>
              <a:rPr lang="ru-RU" dirty="0"/>
              <a:t> </a:t>
            </a:r>
            <a:r>
              <a:rPr lang="ru-RU" dirty="0" err="1"/>
              <a:t>ёмонлаштириши</a:t>
            </a:r>
            <a:r>
              <a:rPr lang="ru-RU" dirty="0"/>
              <a:t> </a:t>
            </a:r>
            <a:r>
              <a:rPr lang="ru-RU" dirty="0" err="1"/>
              <a:t>мумкин</a:t>
            </a:r>
            <a:r>
              <a:rPr lang="ru-RU" dirty="0"/>
              <a:t> </a:t>
            </a:r>
            <a:r>
              <a:rPr lang="ru-RU" dirty="0" err="1"/>
              <a:t>бўлган</a:t>
            </a:r>
            <a:r>
              <a:rPr lang="ru-RU" dirty="0"/>
              <a:t> </a:t>
            </a:r>
            <a:r>
              <a:rPr lang="ru-RU" dirty="0" err="1"/>
              <a:t>корхоналар</a:t>
            </a:r>
            <a:r>
              <a:rPr lang="ru-RU" dirty="0"/>
              <a:t>, </a:t>
            </a:r>
            <a:r>
              <a:rPr lang="ru-RU" dirty="0" err="1"/>
              <a:t>ташкилотлар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муассасалар</a:t>
            </a:r>
            <a:r>
              <a:rPr lang="ru-RU" dirty="0"/>
              <a:t> </a:t>
            </a:r>
            <a:r>
              <a:rPr lang="ru-RU" dirty="0" err="1"/>
              <a:t>томонидан</a:t>
            </a:r>
            <a:r>
              <a:rPr lang="ru-RU" dirty="0"/>
              <a:t> </a:t>
            </a:r>
            <a:r>
              <a:rPr lang="ru-RU" dirty="0" err="1"/>
              <a:t>амалга</a:t>
            </a:r>
            <a:r>
              <a:rPr lang="ru-RU" dirty="0"/>
              <a:t> </a:t>
            </a:r>
            <a:r>
              <a:rPr lang="ru-RU" dirty="0" err="1"/>
              <a:t>оширилади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Махсус </a:t>
            </a:r>
            <a:r>
              <a:rPr lang="ru-RU" dirty="0" err="1"/>
              <a:t>ваколат</a:t>
            </a:r>
            <a:r>
              <a:rPr lang="ru-RU" dirty="0"/>
              <a:t> </a:t>
            </a:r>
            <a:r>
              <a:rPr lang="ru-RU" dirty="0" err="1"/>
              <a:t>берилган</a:t>
            </a:r>
            <a:r>
              <a:rPr lang="ru-RU" dirty="0"/>
              <a:t> </a:t>
            </a:r>
            <a:r>
              <a:rPr lang="ru-RU" dirty="0" err="1"/>
              <a:t>идоралар</a:t>
            </a:r>
            <a:r>
              <a:rPr lang="ru-RU" dirty="0"/>
              <a:t>, </a:t>
            </a:r>
            <a:r>
              <a:rPr lang="ru-RU" dirty="0" err="1"/>
              <a:t>шунингдек</a:t>
            </a:r>
            <a:r>
              <a:rPr lang="ru-RU" dirty="0"/>
              <a:t> </a:t>
            </a:r>
            <a:r>
              <a:rPr lang="ru-RU" dirty="0" err="1"/>
              <a:t>айтиб</a:t>
            </a:r>
            <a:r>
              <a:rPr lang="ru-RU" dirty="0"/>
              <a:t> </a:t>
            </a:r>
            <a:r>
              <a:rPr lang="ru-RU" dirty="0" err="1"/>
              <a:t>ўтилган</a:t>
            </a:r>
            <a:r>
              <a:rPr lang="ru-RU" dirty="0"/>
              <a:t> </a:t>
            </a:r>
            <a:r>
              <a:rPr lang="ru-RU" dirty="0" err="1"/>
              <a:t>корхоналар</a:t>
            </a:r>
            <a:r>
              <a:rPr lang="ru-RU" dirty="0"/>
              <a:t>, </a:t>
            </a:r>
            <a:r>
              <a:rPr lang="ru-RU" dirty="0" err="1"/>
              <a:t>ташкилотлар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муассасалар</a:t>
            </a:r>
            <a:r>
              <a:rPr lang="ru-RU" dirty="0"/>
              <a:t> </a:t>
            </a:r>
            <a:r>
              <a:rPr lang="ru-RU" dirty="0" err="1"/>
              <a:t>ўз</a:t>
            </a:r>
            <a:r>
              <a:rPr lang="ru-RU" dirty="0"/>
              <a:t> </a:t>
            </a:r>
            <a:r>
              <a:rPr lang="ru-RU" dirty="0" err="1"/>
              <a:t>кузатувларига</a:t>
            </a:r>
            <a:r>
              <a:rPr lang="ru-RU" dirty="0"/>
              <a:t> </a:t>
            </a:r>
            <a:r>
              <a:rPr lang="ru-RU" dirty="0" err="1"/>
              <a:t>доир</a:t>
            </a:r>
            <a:r>
              <a:rPr lang="ru-RU" dirty="0"/>
              <a:t> </a:t>
            </a:r>
            <a:r>
              <a:rPr lang="ru-RU" dirty="0" err="1"/>
              <a:t>материалларни</a:t>
            </a:r>
            <a:r>
              <a:rPr lang="ru-RU" dirty="0"/>
              <a:t> </a:t>
            </a:r>
            <a:r>
              <a:rPr lang="ru-RU" dirty="0" err="1"/>
              <a:t>тегишли</a:t>
            </a:r>
            <a:r>
              <a:rPr lang="ru-RU" dirty="0"/>
              <a:t> </a:t>
            </a:r>
            <a:r>
              <a:rPr lang="ru-RU" dirty="0" err="1"/>
              <a:t>давлат</a:t>
            </a:r>
            <a:r>
              <a:rPr lang="ru-RU" dirty="0"/>
              <a:t> </a:t>
            </a:r>
            <a:r>
              <a:rPr lang="ru-RU" dirty="0" err="1"/>
              <a:t>идораларига</a:t>
            </a:r>
            <a:r>
              <a:rPr lang="ru-RU" dirty="0"/>
              <a:t> </a:t>
            </a:r>
            <a:r>
              <a:rPr lang="ru-RU" dirty="0" err="1"/>
              <a:t>бепул</a:t>
            </a:r>
            <a:r>
              <a:rPr lang="ru-RU" dirty="0"/>
              <a:t> </a:t>
            </a:r>
            <a:r>
              <a:rPr lang="ru-RU" dirty="0" err="1"/>
              <a:t>беришлари</a:t>
            </a:r>
            <a:r>
              <a:rPr lang="ru-RU" dirty="0"/>
              <a:t> </a:t>
            </a:r>
            <a:r>
              <a:rPr lang="ru-RU" dirty="0" err="1"/>
              <a:t>шарт</a:t>
            </a:r>
            <a:r>
              <a:rPr lang="ru-RU" dirty="0"/>
              <a:t>.</a:t>
            </a:r>
          </a:p>
          <a:p>
            <a:pPr algn="just"/>
            <a:r>
              <a:rPr lang="ru-RU" dirty="0" smtClean="0"/>
              <a:t>Атроф-</a:t>
            </a:r>
            <a:r>
              <a:rPr lang="ru-RU" dirty="0" err="1" smtClean="0"/>
              <a:t>муҳитнинг</a:t>
            </a:r>
            <a:r>
              <a:rPr lang="ru-RU" dirty="0" smtClean="0"/>
              <a:t> </a:t>
            </a:r>
            <a:r>
              <a:rPr lang="ru-RU" dirty="0" err="1"/>
              <a:t>мониторингини</a:t>
            </a:r>
            <a:r>
              <a:rPr lang="ru-RU" dirty="0"/>
              <a:t> </a:t>
            </a:r>
            <a:r>
              <a:rPr lang="ru-RU" dirty="0" err="1"/>
              <a:t>амалга</a:t>
            </a:r>
            <a:r>
              <a:rPr lang="ru-RU" dirty="0"/>
              <a:t> </a:t>
            </a:r>
            <a:r>
              <a:rPr lang="ru-RU" dirty="0" err="1"/>
              <a:t>ошириш</a:t>
            </a:r>
            <a:r>
              <a:rPr lang="ru-RU" dirty="0"/>
              <a:t> </a:t>
            </a:r>
            <a:r>
              <a:rPr lang="ru-RU" dirty="0" err="1"/>
              <a:t>тартиби</a:t>
            </a:r>
            <a:r>
              <a:rPr lang="ru-RU" dirty="0"/>
              <a:t> Ўзбекистон </a:t>
            </a:r>
            <a:r>
              <a:rPr lang="ru-RU" dirty="0" err="1"/>
              <a:t>Республикаси</a:t>
            </a:r>
            <a:r>
              <a:rPr lang="ru-RU" dirty="0"/>
              <a:t> Экология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атроф-муҳитни</a:t>
            </a:r>
            <a:r>
              <a:rPr lang="ru-RU" dirty="0"/>
              <a:t> муҳофаза </a:t>
            </a:r>
            <a:r>
              <a:rPr lang="ru-RU" dirty="0" err="1"/>
              <a:t>қилиш</a:t>
            </a:r>
            <a:r>
              <a:rPr lang="ru-RU" dirty="0"/>
              <a:t> </a:t>
            </a:r>
            <a:r>
              <a:rPr lang="ru-RU" dirty="0" err="1"/>
              <a:t>давлат</a:t>
            </a:r>
            <a:r>
              <a:rPr lang="ru-RU" dirty="0"/>
              <a:t> </a:t>
            </a:r>
            <a:r>
              <a:rPr lang="ru-RU" dirty="0" err="1"/>
              <a:t>қўмитаси</a:t>
            </a:r>
            <a:r>
              <a:rPr lang="ru-RU" dirty="0"/>
              <a:t> </a:t>
            </a:r>
            <a:r>
              <a:rPr lang="ru-RU" dirty="0" err="1"/>
              <a:t>томонидан</a:t>
            </a:r>
            <a:r>
              <a:rPr lang="ru-RU" dirty="0"/>
              <a:t> </a:t>
            </a:r>
            <a:r>
              <a:rPr lang="ru-RU" dirty="0" err="1"/>
              <a:t>ишлаб</a:t>
            </a:r>
            <a:r>
              <a:rPr lang="ru-RU" dirty="0"/>
              <a:t> </a:t>
            </a:r>
            <a:r>
              <a:rPr lang="ru-RU" dirty="0" err="1"/>
              <a:t>чиқилади</a:t>
            </a:r>
            <a:r>
              <a:rPr lang="ru-RU" dirty="0"/>
              <a:t> </a:t>
            </a:r>
            <a:r>
              <a:rPr lang="ru-RU" dirty="0" err="1"/>
              <a:t>ҳамда</a:t>
            </a:r>
            <a:r>
              <a:rPr lang="ru-RU" dirty="0"/>
              <a:t> Ўзбекистон </a:t>
            </a:r>
            <a:r>
              <a:rPr lang="ru-RU" dirty="0" err="1"/>
              <a:t>Республикаси</a:t>
            </a:r>
            <a:r>
              <a:rPr lang="ru-RU" dirty="0"/>
              <a:t> </a:t>
            </a:r>
            <a:r>
              <a:rPr lang="ru-RU" dirty="0" err="1"/>
              <a:t>Вазирлар</a:t>
            </a:r>
            <a:r>
              <a:rPr lang="ru-RU" dirty="0"/>
              <a:t> </a:t>
            </a:r>
            <a:r>
              <a:rPr lang="ru-RU" dirty="0" err="1"/>
              <a:t>Маҳкамаси</a:t>
            </a:r>
            <a:r>
              <a:rPr lang="ru-RU" dirty="0"/>
              <a:t> </a:t>
            </a:r>
            <a:r>
              <a:rPr lang="ru-RU" dirty="0" err="1"/>
              <a:t>томонидан</a:t>
            </a:r>
            <a:r>
              <a:rPr lang="ru-RU" dirty="0"/>
              <a:t> </a:t>
            </a:r>
            <a:r>
              <a:rPr lang="ru-RU" dirty="0" err="1"/>
              <a:t>тасдиқланади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98329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1800" b="1" dirty="0">
                <a:solidFill>
                  <a:prstClr val="white"/>
                </a:solidFill>
                <a:ea typeface="+mn-ea"/>
                <a:cs typeface="+mn-cs"/>
              </a:rPr>
              <a:t> </a:t>
            </a:r>
            <a:r>
              <a:rPr lang="ru-RU" sz="2700" b="1" dirty="0" err="1">
                <a:solidFill>
                  <a:prstClr val="white"/>
                </a:solidFill>
                <a:ea typeface="+mn-ea"/>
                <a:cs typeface="+mn-cs"/>
              </a:rPr>
              <a:t>Экологик</a:t>
            </a:r>
            <a:r>
              <a:rPr lang="ru-RU" sz="2700" b="1" dirty="0">
                <a:solidFill>
                  <a:prstClr val="white"/>
                </a:solidFill>
                <a:ea typeface="+mn-ea"/>
                <a:cs typeface="+mn-cs"/>
              </a:rPr>
              <a:t> </a:t>
            </a:r>
            <a:r>
              <a:rPr lang="ru-RU" sz="2700" b="1" dirty="0" err="1">
                <a:solidFill>
                  <a:prstClr val="white"/>
                </a:solidFill>
                <a:ea typeface="+mn-ea"/>
                <a:cs typeface="+mn-cs"/>
              </a:rPr>
              <a:t>назорат</a:t>
            </a:r>
            <a:r>
              <a:rPr lang="ru-RU" sz="2700" b="1" dirty="0">
                <a:solidFill>
                  <a:prstClr val="white"/>
                </a:solidFill>
                <a:ea typeface="+mn-ea"/>
                <a:cs typeface="+mn-cs"/>
              </a:rPr>
              <a:t> </a:t>
            </a:r>
            <a:r>
              <a:rPr lang="ru-RU" sz="2700" b="1" dirty="0" err="1">
                <a:solidFill>
                  <a:prstClr val="white"/>
                </a:solidFill>
                <a:ea typeface="+mn-ea"/>
                <a:cs typeface="+mn-cs"/>
              </a:rPr>
              <a:t>соҳасидаги</a:t>
            </a:r>
            <a:r>
              <a:rPr lang="ru-RU" sz="2700" b="1" dirty="0">
                <a:solidFill>
                  <a:prstClr val="white"/>
                </a:solidFill>
                <a:ea typeface="+mn-ea"/>
                <a:cs typeface="+mn-cs"/>
              </a:rPr>
              <a:t> </a:t>
            </a:r>
            <a:r>
              <a:rPr lang="ru-RU" sz="2700" b="1" dirty="0" err="1">
                <a:solidFill>
                  <a:prstClr val="white"/>
                </a:solidFill>
                <a:ea typeface="+mn-ea"/>
                <a:cs typeface="+mn-cs"/>
              </a:rPr>
              <a:t>махсус</a:t>
            </a:r>
            <a:r>
              <a:rPr lang="ru-RU" sz="2700" b="1" dirty="0">
                <a:solidFill>
                  <a:prstClr val="white"/>
                </a:solidFill>
                <a:ea typeface="+mn-ea"/>
                <a:cs typeface="+mn-cs"/>
              </a:rPr>
              <a:t> </a:t>
            </a:r>
            <a:r>
              <a:rPr lang="ru-RU" sz="2700" b="1" dirty="0" err="1">
                <a:solidFill>
                  <a:prstClr val="white"/>
                </a:solidFill>
                <a:ea typeface="+mn-ea"/>
                <a:cs typeface="+mn-cs"/>
              </a:rPr>
              <a:t>ваколатли</a:t>
            </a:r>
            <a:r>
              <a:rPr lang="ru-RU" sz="2700" b="1" dirty="0">
                <a:solidFill>
                  <a:prstClr val="white"/>
                </a:solidFill>
                <a:ea typeface="+mn-ea"/>
                <a:cs typeface="+mn-cs"/>
              </a:rPr>
              <a:t> </a:t>
            </a:r>
            <a:r>
              <a:rPr lang="ru-RU" sz="2700" b="1" dirty="0" err="1">
                <a:solidFill>
                  <a:prstClr val="white"/>
                </a:solidFill>
                <a:ea typeface="+mn-ea"/>
                <a:cs typeface="+mn-cs"/>
              </a:rPr>
              <a:t>давлат</a:t>
            </a:r>
            <a:r>
              <a:rPr lang="ru-RU" sz="2700" b="1" dirty="0">
                <a:solidFill>
                  <a:prstClr val="white"/>
                </a:solidFill>
                <a:ea typeface="+mn-ea"/>
                <a:cs typeface="+mn-cs"/>
              </a:rPr>
              <a:t> </a:t>
            </a:r>
            <a:r>
              <a:rPr lang="ru-RU" sz="2700" b="1" dirty="0" err="1">
                <a:solidFill>
                  <a:prstClr val="white"/>
                </a:solidFill>
                <a:ea typeface="+mn-ea"/>
                <a:cs typeface="+mn-cs"/>
              </a:rPr>
              <a:t>органлари</a:t>
            </a:r>
            <a:r>
              <a:rPr lang="ru-RU" sz="2700" b="1" dirty="0">
                <a:solidFill>
                  <a:prstClr val="white"/>
                </a:solidFill>
                <a:ea typeface="+mn-ea"/>
                <a:cs typeface="+mn-cs"/>
              </a:rPr>
              <a:t>, </a:t>
            </a:r>
            <a:r>
              <a:rPr lang="ru-RU" sz="2700" b="1" dirty="0" err="1">
                <a:solidFill>
                  <a:prstClr val="white"/>
                </a:solidFill>
                <a:ea typeface="+mn-ea"/>
                <a:cs typeface="+mn-cs"/>
              </a:rPr>
              <a:t>уларнинг</a:t>
            </a:r>
            <a:r>
              <a:rPr lang="ru-RU" sz="2700" b="1" dirty="0">
                <a:solidFill>
                  <a:prstClr val="white"/>
                </a:solidFill>
                <a:ea typeface="+mn-ea"/>
                <a:cs typeface="+mn-cs"/>
              </a:rPr>
              <a:t> </a:t>
            </a:r>
            <a:r>
              <a:rPr lang="ru-RU" sz="2700" b="1" dirty="0" err="1">
                <a:solidFill>
                  <a:prstClr val="white"/>
                </a:solidFill>
                <a:ea typeface="+mn-ea"/>
                <a:cs typeface="+mn-cs"/>
              </a:rPr>
              <a:t>ваколатлари</a:t>
            </a:r>
            <a:r>
              <a:rPr lang="ru-RU" sz="2700" b="1" dirty="0">
                <a:solidFill>
                  <a:prstClr val="white"/>
                </a:solidFill>
                <a:ea typeface="+mn-ea"/>
                <a:cs typeface="+mn-cs"/>
              </a:rPr>
              <a:t/>
            </a:r>
            <a:br>
              <a:rPr lang="ru-RU" sz="2700" b="1" dirty="0">
                <a:solidFill>
                  <a:prstClr val="white"/>
                </a:solidFill>
                <a:ea typeface="+mn-ea"/>
                <a:cs typeface="+mn-cs"/>
              </a:rPr>
            </a:b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052736"/>
            <a:ext cx="8363272" cy="5073427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Ўзбекистон </a:t>
            </a:r>
            <a:r>
              <a:rPr lang="ru-RU" dirty="0" err="1"/>
              <a:t>Республикаси</a:t>
            </a:r>
            <a:r>
              <a:rPr lang="ru-RU" dirty="0"/>
              <a:t> Экология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атроф-муҳитни</a:t>
            </a:r>
            <a:r>
              <a:rPr lang="ru-RU" dirty="0"/>
              <a:t> муҳофаза </a:t>
            </a:r>
            <a:r>
              <a:rPr lang="ru-RU" dirty="0" err="1"/>
              <a:t>қилиш</a:t>
            </a:r>
            <a:r>
              <a:rPr lang="ru-RU" dirty="0"/>
              <a:t> </a:t>
            </a:r>
            <a:r>
              <a:rPr lang="ru-RU" dirty="0" err="1"/>
              <a:t>давлат</a:t>
            </a:r>
            <a:r>
              <a:rPr lang="ru-RU" dirty="0"/>
              <a:t> </a:t>
            </a:r>
            <a:r>
              <a:rPr lang="ru-RU" dirty="0" err="1"/>
              <a:t>қўмитаси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/>
              <a:t>Ўзбекистон </a:t>
            </a:r>
            <a:r>
              <a:rPr lang="ru-RU" dirty="0" err="1"/>
              <a:t>Республикаси</a:t>
            </a:r>
            <a:r>
              <a:rPr lang="ru-RU" dirty="0"/>
              <a:t> </a:t>
            </a:r>
            <a:r>
              <a:rPr lang="ru-RU" dirty="0" err="1"/>
              <a:t>Соғлиқни</a:t>
            </a:r>
            <a:r>
              <a:rPr lang="ru-RU" dirty="0"/>
              <a:t> </a:t>
            </a:r>
            <a:r>
              <a:rPr lang="ru-RU" dirty="0" err="1"/>
              <a:t>сақлаш</a:t>
            </a:r>
            <a:r>
              <a:rPr lang="ru-RU" dirty="0"/>
              <a:t> </a:t>
            </a:r>
            <a:r>
              <a:rPr lang="ru-RU" dirty="0" err="1"/>
              <a:t>вазирлиги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Ўзбекистон </a:t>
            </a:r>
            <a:r>
              <a:rPr lang="ru-RU" dirty="0" err="1"/>
              <a:t>Республикаси</a:t>
            </a:r>
            <a:r>
              <a:rPr lang="ru-RU" dirty="0"/>
              <a:t> </a:t>
            </a:r>
            <a:r>
              <a:rPr lang="ru-RU" dirty="0" err="1"/>
              <a:t>Саноат</a:t>
            </a:r>
            <a:r>
              <a:rPr lang="ru-RU" dirty="0"/>
              <a:t> </a:t>
            </a:r>
            <a:r>
              <a:rPr lang="ru-RU" dirty="0" err="1"/>
              <a:t>хавфсизлиги</a:t>
            </a:r>
            <a:r>
              <a:rPr lang="ru-RU" dirty="0"/>
              <a:t> </a:t>
            </a:r>
            <a:r>
              <a:rPr lang="ru-RU" dirty="0" err="1"/>
              <a:t>давлат</a:t>
            </a:r>
            <a:r>
              <a:rPr lang="ru-RU" dirty="0"/>
              <a:t> </a:t>
            </a:r>
            <a:r>
              <a:rPr lang="ru-RU" dirty="0" err="1"/>
              <a:t>қўмитаси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Ўзбекистон </a:t>
            </a:r>
            <a:r>
              <a:rPr lang="ru-RU" dirty="0" err="1"/>
              <a:t>Республикаси</a:t>
            </a:r>
            <a:r>
              <a:rPr lang="ru-RU" dirty="0"/>
              <a:t> </a:t>
            </a:r>
            <a:r>
              <a:rPr lang="ru-RU" dirty="0" err="1"/>
              <a:t>Ички</a:t>
            </a:r>
            <a:r>
              <a:rPr lang="ru-RU" dirty="0"/>
              <a:t> </a:t>
            </a:r>
            <a:r>
              <a:rPr lang="ru-RU" dirty="0" err="1"/>
              <a:t>ишлар</a:t>
            </a:r>
            <a:r>
              <a:rPr lang="ru-RU" dirty="0"/>
              <a:t> </a:t>
            </a:r>
            <a:r>
              <a:rPr lang="ru-RU" dirty="0" err="1"/>
              <a:t>вазирлиги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Ўзбекистон </a:t>
            </a:r>
            <a:r>
              <a:rPr lang="ru-RU" dirty="0" err="1"/>
              <a:t>Республикаси</a:t>
            </a:r>
            <a:r>
              <a:rPr lang="ru-RU" dirty="0"/>
              <a:t> </a:t>
            </a:r>
            <a:r>
              <a:rPr lang="ru-RU" dirty="0" err="1"/>
              <a:t>Сув</a:t>
            </a:r>
            <a:r>
              <a:rPr lang="ru-RU" dirty="0"/>
              <a:t> </a:t>
            </a:r>
            <a:r>
              <a:rPr lang="ru-RU" dirty="0" err="1"/>
              <a:t>хўжалиги</a:t>
            </a:r>
            <a:r>
              <a:rPr lang="ru-RU" dirty="0"/>
              <a:t> </a:t>
            </a:r>
            <a:r>
              <a:rPr lang="ru-RU" dirty="0" err="1"/>
              <a:t>вазирлиги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Ўзбекистон </a:t>
            </a:r>
            <a:r>
              <a:rPr lang="ru-RU" dirty="0" err="1"/>
              <a:t>Республикаси</a:t>
            </a:r>
            <a:r>
              <a:rPr lang="ru-RU" dirty="0"/>
              <a:t> </a:t>
            </a:r>
            <a:r>
              <a:rPr lang="ru-RU" dirty="0" err="1"/>
              <a:t>Вазирлар</a:t>
            </a:r>
            <a:r>
              <a:rPr lang="ru-RU" dirty="0"/>
              <a:t> </a:t>
            </a:r>
            <a:r>
              <a:rPr lang="ru-RU" dirty="0" err="1"/>
              <a:t>Маҳкамаси</a:t>
            </a:r>
            <a:r>
              <a:rPr lang="ru-RU" dirty="0"/>
              <a:t> </a:t>
            </a:r>
            <a:r>
              <a:rPr lang="ru-RU" dirty="0" err="1"/>
              <a:t>ҳузуридаги</a:t>
            </a:r>
            <a:r>
              <a:rPr lang="ru-RU" dirty="0"/>
              <a:t> </a:t>
            </a:r>
            <a:r>
              <a:rPr lang="ru-RU" dirty="0" err="1"/>
              <a:t>Ўсимликлар</a:t>
            </a:r>
            <a:r>
              <a:rPr lang="ru-RU" dirty="0"/>
              <a:t> </a:t>
            </a:r>
            <a:r>
              <a:rPr lang="ru-RU" dirty="0" err="1"/>
              <a:t>карантини</a:t>
            </a:r>
            <a:r>
              <a:rPr lang="ru-RU" dirty="0"/>
              <a:t> </a:t>
            </a:r>
            <a:r>
              <a:rPr lang="ru-RU" dirty="0" err="1"/>
              <a:t>давлат</a:t>
            </a:r>
            <a:r>
              <a:rPr lang="ru-RU" dirty="0"/>
              <a:t> </a:t>
            </a:r>
            <a:r>
              <a:rPr lang="ru-RU" dirty="0" err="1"/>
              <a:t>инспекцияси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Ўзбекистон </a:t>
            </a:r>
            <a:r>
              <a:rPr lang="ru-RU" dirty="0" err="1"/>
              <a:t>Республикаси</a:t>
            </a:r>
            <a:r>
              <a:rPr lang="ru-RU" dirty="0"/>
              <a:t> Ветеринария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чорвачиликни</a:t>
            </a:r>
            <a:r>
              <a:rPr lang="ru-RU" dirty="0"/>
              <a:t> </a:t>
            </a:r>
            <a:r>
              <a:rPr lang="ru-RU" dirty="0" err="1"/>
              <a:t>ривожлантириш</a:t>
            </a:r>
            <a:r>
              <a:rPr lang="ru-RU" dirty="0"/>
              <a:t> </a:t>
            </a:r>
            <a:r>
              <a:rPr lang="ru-RU" dirty="0" err="1"/>
              <a:t>давлат</a:t>
            </a:r>
            <a:r>
              <a:rPr lang="ru-RU" dirty="0"/>
              <a:t> </a:t>
            </a:r>
            <a:r>
              <a:rPr lang="ru-RU" dirty="0" err="1"/>
              <a:t>қўмитаси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/>
              <a:t>Ўзбекистон </a:t>
            </a:r>
            <a:r>
              <a:rPr lang="ru-RU" dirty="0" err="1"/>
              <a:t>Республикаси</a:t>
            </a:r>
            <a:r>
              <a:rPr lang="ru-RU" dirty="0"/>
              <a:t> </a:t>
            </a:r>
            <a:r>
              <a:rPr lang="ru-RU" dirty="0" err="1"/>
              <a:t>Қишлоқ</a:t>
            </a:r>
            <a:r>
              <a:rPr lang="ru-RU" dirty="0"/>
              <a:t> </a:t>
            </a:r>
            <a:r>
              <a:rPr lang="ru-RU" dirty="0" err="1"/>
              <a:t>хўжалиги</a:t>
            </a:r>
            <a:r>
              <a:rPr lang="ru-RU" dirty="0"/>
              <a:t> </a:t>
            </a:r>
            <a:r>
              <a:rPr lang="ru-RU" dirty="0" err="1"/>
              <a:t>вазирлиги</a:t>
            </a:r>
            <a:r>
              <a:rPr lang="ru-RU" dirty="0"/>
              <a:t> </a:t>
            </a:r>
            <a:r>
              <a:rPr lang="ru-RU" dirty="0" err="1"/>
              <a:t>махсус</a:t>
            </a:r>
            <a:r>
              <a:rPr lang="ru-RU" dirty="0"/>
              <a:t> </a:t>
            </a:r>
            <a:r>
              <a:rPr lang="ru-RU" dirty="0" err="1"/>
              <a:t>ваколатли</a:t>
            </a:r>
            <a:r>
              <a:rPr lang="ru-RU" dirty="0"/>
              <a:t> </a:t>
            </a:r>
            <a:r>
              <a:rPr lang="ru-RU" dirty="0" err="1"/>
              <a:t>давлат</a:t>
            </a:r>
            <a:r>
              <a:rPr lang="ru-RU" dirty="0"/>
              <a:t> </a:t>
            </a:r>
            <a:r>
              <a:rPr lang="ru-RU" dirty="0" err="1"/>
              <a:t>органларидир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99509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/>
            </a:r>
            <a:br>
              <a:rPr lang="ru-RU" sz="2800" b="1" dirty="0" smtClean="0">
                <a:solidFill>
                  <a:srgbClr val="FFC000"/>
                </a:solidFill>
              </a:rPr>
            </a:br>
            <a:r>
              <a:rPr lang="ru-RU" sz="2800" b="1" dirty="0" smtClean="0">
                <a:solidFill>
                  <a:srgbClr val="FFC000"/>
                </a:solidFill>
              </a:rPr>
              <a:t>Махсус </a:t>
            </a:r>
            <a:r>
              <a:rPr lang="ru-RU" sz="2800" b="1" dirty="0" err="1">
                <a:solidFill>
                  <a:srgbClr val="FFC000"/>
                </a:solidFill>
              </a:rPr>
              <a:t>ваколатли</a:t>
            </a:r>
            <a:r>
              <a:rPr lang="ru-RU" sz="2800" b="1" dirty="0">
                <a:solidFill>
                  <a:srgbClr val="FFC000"/>
                </a:solidFill>
              </a:rPr>
              <a:t> </a:t>
            </a:r>
            <a:r>
              <a:rPr lang="ru-RU" sz="2800" b="1" dirty="0" err="1">
                <a:solidFill>
                  <a:srgbClr val="FFC000"/>
                </a:solidFill>
              </a:rPr>
              <a:t>давлат</a:t>
            </a:r>
            <a:r>
              <a:rPr lang="ru-RU" sz="2800" b="1" dirty="0">
                <a:solidFill>
                  <a:srgbClr val="FFC000"/>
                </a:solidFill>
              </a:rPr>
              <a:t> </a:t>
            </a:r>
            <a:r>
              <a:rPr lang="ru-RU" sz="2800" b="1" dirty="0" err="1">
                <a:solidFill>
                  <a:srgbClr val="FFC000"/>
                </a:solidFill>
              </a:rPr>
              <a:t>органлари</a:t>
            </a:r>
            <a:r>
              <a:rPr lang="ru-RU" sz="2800" b="1" dirty="0">
                <a:solidFill>
                  <a:srgbClr val="FFC000"/>
                </a:solidFill>
              </a:rPr>
              <a:t> </a:t>
            </a:r>
            <a:r>
              <a:rPr lang="ru-RU" sz="2800" b="1" dirty="0" err="1">
                <a:solidFill>
                  <a:srgbClr val="FFC000"/>
                </a:solidFill>
              </a:rPr>
              <a:t>қуйидаги</a:t>
            </a:r>
            <a:r>
              <a:rPr lang="ru-RU" sz="2800" b="1" dirty="0">
                <a:solidFill>
                  <a:srgbClr val="FFC000"/>
                </a:solidFill>
              </a:rPr>
              <a:t> </a:t>
            </a:r>
            <a:r>
              <a:rPr lang="ru-RU" sz="2800" b="1" dirty="0" err="1">
                <a:solidFill>
                  <a:srgbClr val="FFC000"/>
                </a:solidFill>
              </a:rPr>
              <a:t>соҳаларда</a:t>
            </a:r>
            <a:r>
              <a:rPr lang="ru-RU" sz="2800" b="1" dirty="0">
                <a:solidFill>
                  <a:srgbClr val="FFC000"/>
                </a:solidFill>
              </a:rPr>
              <a:t> </a:t>
            </a:r>
            <a:r>
              <a:rPr lang="ru-RU" sz="2800" b="1" dirty="0" err="1">
                <a:solidFill>
                  <a:srgbClr val="FFC000"/>
                </a:solidFill>
              </a:rPr>
              <a:t>давлат</a:t>
            </a:r>
            <a:r>
              <a:rPr lang="ru-RU" sz="2800" b="1" dirty="0">
                <a:solidFill>
                  <a:srgbClr val="FFC000"/>
                </a:solidFill>
              </a:rPr>
              <a:t> </a:t>
            </a:r>
            <a:r>
              <a:rPr lang="ru-RU" sz="2800" b="1" dirty="0" err="1">
                <a:solidFill>
                  <a:srgbClr val="FFC000"/>
                </a:solidFill>
              </a:rPr>
              <a:t>экологик</a:t>
            </a:r>
            <a:r>
              <a:rPr lang="ru-RU" sz="2800" b="1" dirty="0">
                <a:solidFill>
                  <a:srgbClr val="FFC000"/>
                </a:solidFill>
              </a:rPr>
              <a:t> </a:t>
            </a:r>
            <a:r>
              <a:rPr lang="ru-RU" sz="2800" b="1" dirty="0" err="1">
                <a:solidFill>
                  <a:srgbClr val="FFC000"/>
                </a:solidFill>
              </a:rPr>
              <a:t>назоратини</a:t>
            </a:r>
            <a:r>
              <a:rPr lang="ru-RU" sz="2800" b="1" dirty="0">
                <a:solidFill>
                  <a:srgbClr val="FFC000"/>
                </a:solidFill>
              </a:rPr>
              <a:t> </a:t>
            </a:r>
            <a:r>
              <a:rPr lang="ru-RU" sz="2800" b="1" dirty="0" err="1">
                <a:solidFill>
                  <a:srgbClr val="FFC000"/>
                </a:solidFill>
              </a:rPr>
              <a:t>амалга</a:t>
            </a:r>
            <a:r>
              <a:rPr lang="ru-RU" sz="2800" b="1" dirty="0">
                <a:solidFill>
                  <a:srgbClr val="FFC000"/>
                </a:solidFill>
              </a:rPr>
              <a:t> </a:t>
            </a:r>
            <a:r>
              <a:rPr lang="ru-RU" sz="2800" b="1" dirty="0" err="1">
                <a:solidFill>
                  <a:srgbClr val="FFC000"/>
                </a:solidFill>
              </a:rPr>
              <a:t>оширади</a:t>
            </a:r>
            <a:r>
              <a:rPr lang="ru-RU" sz="2800" b="1" dirty="0">
                <a:solidFill>
                  <a:srgbClr val="FFC000"/>
                </a:solidFill>
              </a:rPr>
              <a:t>:</a:t>
            </a:r>
            <a:br>
              <a:rPr lang="ru-RU" sz="2800" b="1" dirty="0">
                <a:solidFill>
                  <a:srgbClr val="FFC000"/>
                </a:solidFill>
              </a:rPr>
            </a:br>
            <a:endParaRPr lang="ru-RU" sz="2800" b="1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FFC000"/>
                </a:solidFill>
              </a:rPr>
              <a:t>Ўзбекистон </a:t>
            </a:r>
            <a:r>
              <a:rPr lang="ru-RU" sz="2000" b="1" dirty="0" err="1">
                <a:solidFill>
                  <a:srgbClr val="FFC000"/>
                </a:solidFill>
              </a:rPr>
              <a:t>Республикаси</a:t>
            </a:r>
            <a:r>
              <a:rPr lang="ru-RU" sz="2000" b="1" dirty="0">
                <a:solidFill>
                  <a:srgbClr val="FFC000"/>
                </a:solidFill>
              </a:rPr>
              <a:t> Экология </a:t>
            </a:r>
            <a:r>
              <a:rPr lang="ru-RU" sz="2000" b="1" dirty="0" err="1">
                <a:solidFill>
                  <a:srgbClr val="FFC000"/>
                </a:solidFill>
              </a:rPr>
              <a:t>ва</a:t>
            </a:r>
            <a:r>
              <a:rPr lang="ru-RU" sz="2000" b="1" dirty="0">
                <a:solidFill>
                  <a:srgbClr val="FFC000"/>
                </a:solidFill>
              </a:rPr>
              <a:t> </a:t>
            </a:r>
            <a:r>
              <a:rPr lang="ru-RU" sz="2000" b="1" dirty="0" err="1">
                <a:solidFill>
                  <a:srgbClr val="FFC000"/>
                </a:solidFill>
              </a:rPr>
              <a:t>атроф-муҳитни</a:t>
            </a:r>
            <a:r>
              <a:rPr lang="ru-RU" sz="2000" b="1" dirty="0">
                <a:solidFill>
                  <a:srgbClr val="FFC000"/>
                </a:solidFill>
              </a:rPr>
              <a:t> муҳофаза </a:t>
            </a:r>
            <a:r>
              <a:rPr lang="ru-RU" sz="2000" b="1" dirty="0" err="1">
                <a:solidFill>
                  <a:srgbClr val="FFC000"/>
                </a:solidFill>
              </a:rPr>
              <a:t>қилиш</a:t>
            </a:r>
            <a:r>
              <a:rPr lang="ru-RU" sz="2000" b="1" dirty="0">
                <a:solidFill>
                  <a:srgbClr val="FFC000"/>
                </a:solidFill>
              </a:rPr>
              <a:t> </a:t>
            </a:r>
            <a:r>
              <a:rPr lang="ru-RU" sz="2000" b="1" dirty="0" err="1">
                <a:solidFill>
                  <a:srgbClr val="FFC000"/>
                </a:solidFill>
              </a:rPr>
              <a:t>давлат</a:t>
            </a:r>
            <a:r>
              <a:rPr lang="ru-RU" sz="2000" b="1" dirty="0">
                <a:solidFill>
                  <a:srgbClr val="FFC000"/>
                </a:solidFill>
              </a:rPr>
              <a:t> </a:t>
            </a:r>
            <a:r>
              <a:rPr lang="ru-RU" sz="2000" b="1" dirty="0" err="1">
                <a:solidFill>
                  <a:srgbClr val="FFC000"/>
                </a:solidFill>
              </a:rPr>
              <a:t>қўмитаси</a:t>
            </a:r>
            <a:r>
              <a:rPr lang="ru-RU" sz="2000" b="1" dirty="0">
                <a:solidFill>
                  <a:srgbClr val="FFC000"/>
                </a:solidFill>
              </a:rPr>
              <a:t> </a:t>
            </a:r>
            <a:r>
              <a:rPr lang="ru-RU" sz="2000" dirty="0"/>
              <a:t>— </a:t>
            </a:r>
            <a:r>
              <a:rPr lang="ru-RU" sz="2000" dirty="0" err="1"/>
              <a:t>атроф</a:t>
            </a:r>
            <a:r>
              <a:rPr lang="ru-RU" sz="2000" dirty="0"/>
              <a:t> </a:t>
            </a:r>
            <a:r>
              <a:rPr lang="ru-RU" sz="2000" dirty="0" err="1"/>
              <a:t>муҳитни</a:t>
            </a:r>
            <a:r>
              <a:rPr lang="ru-RU" sz="2000" dirty="0"/>
              <a:t> муҳофаза </a:t>
            </a:r>
            <a:r>
              <a:rPr lang="ru-RU" sz="2000" dirty="0" err="1"/>
              <a:t>қилиш</a:t>
            </a:r>
            <a:r>
              <a:rPr lang="ru-RU" sz="2000" dirty="0"/>
              <a:t> </a:t>
            </a:r>
            <a:r>
              <a:rPr lang="ru-RU" sz="2000" dirty="0" err="1"/>
              <a:t>ва</a:t>
            </a:r>
            <a:r>
              <a:rPr lang="ru-RU" sz="2000" dirty="0"/>
              <a:t> </a:t>
            </a:r>
            <a:r>
              <a:rPr lang="ru-RU" sz="2000" dirty="0" err="1"/>
              <a:t>табиий</a:t>
            </a:r>
            <a:r>
              <a:rPr lang="ru-RU" sz="2000" dirty="0"/>
              <a:t> </a:t>
            </a:r>
            <a:r>
              <a:rPr lang="ru-RU" sz="2000" dirty="0" err="1"/>
              <a:t>ресурслардан</a:t>
            </a:r>
            <a:r>
              <a:rPr lang="ru-RU" sz="2000" dirty="0"/>
              <a:t> </a:t>
            </a:r>
            <a:r>
              <a:rPr lang="ru-RU" sz="2000" dirty="0" err="1"/>
              <a:t>оқилона</a:t>
            </a:r>
            <a:r>
              <a:rPr lang="ru-RU" sz="2000" dirty="0"/>
              <a:t> </a:t>
            </a:r>
            <a:r>
              <a:rPr lang="ru-RU" sz="2000" dirty="0" err="1"/>
              <a:t>фойдаланиш</a:t>
            </a:r>
            <a:r>
              <a:rPr lang="ru-RU" sz="2000" dirty="0"/>
              <a:t> </a:t>
            </a:r>
            <a:r>
              <a:rPr lang="ru-RU" sz="2000" dirty="0" err="1" smtClean="0"/>
              <a:t>соҳасида</a:t>
            </a:r>
            <a:r>
              <a:rPr lang="ru-RU" sz="2000" dirty="0" smtClean="0"/>
              <a:t>;</a:t>
            </a:r>
            <a:endParaRPr lang="ru-RU" sz="2000" dirty="0"/>
          </a:p>
          <a:p>
            <a:r>
              <a:rPr lang="ru-RU" sz="2000" b="1" dirty="0" smtClean="0">
                <a:solidFill>
                  <a:srgbClr val="FFC000"/>
                </a:solidFill>
              </a:rPr>
              <a:t>Ўзбекистон </a:t>
            </a:r>
            <a:r>
              <a:rPr lang="ru-RU" sz="2000" b="1" dirty="0" err="1">
                <a:solidFill>
                  <a:srgbClr val="FFC000"/>
                </a:solidFill>
              </a:rPr>
              <a:t>Республикаси</a:t>
            </a:r>
            <a:r>
              <a:rPr lang="ru-RU" sz="2000" b="1" dirty="0">
                <a:solidFill>
                  <a:srgbClr val="FFC000"/>
                </a:solidFill>
              </a:rPr>
              <a:t> </a:t>
            </a:r>
            <a:r>
              <a:rPr lang="ru-RU" sz="2000" b="1" dirty="0" err="1">
                <a:solidFill>
                  <a:srgbClr val="FFC000"/>
                </a:solidFill>
              </a:rPr>
              <a:t>Соғлиқни</a:t>
            </a:r>
            <a:r>
              <a:rPr lang="ru-RU" sz="2000" b="1" dirty="0">
                <a:solidFill>
                  <a:srgbClr val="FFC000"/>
                </a:solidFill>
              </a:rPr>
              <a:t> </a:t>
            </a:r>
            <a:r>
              <a:rPr lang="ru-RU" sz="2000" b="1" dirty="0" err="1">
                <a:solidFill>
                  <a:srgbClr val="FFC000"/>
                </a:solidFill>
              </a:rPr>
              <a:t>сақлаш</a:t>
            </a:r>
            <a:r>
              <a:rPr lang="ru-RU" sz="2000" b="1" dirty="0">
                <a:solidFill>
                  <a:srgbClr val="FFC000"/>
                </a:solidFill>
              </a:rPr>
              <a:t> </a:t>
            </a:r>
            <a:r>
              <a:rPr lang="ru-RU" sz="2000" b="1" dirty="0" err="1">
                <a:solidFill>
                  <a:srgbClr val="FFC000"/>
                </a:solidFill>
              </a:rPr>
              <a:t>вазирлиги</a:t>
            </a:r>
            <a:r>
              <a:rPr lang="ru-RU" sz="2000" b="1" dirty="0">
                <a:solidFill>
                  <a:srgbClr val="FFC000"/>
                </a:solidFill>
              </a:rPr>
              <a:t> </a:t>
            </a:r>
            <a:r>
              <a:rPr lang="ru-RU" sz="2000" dirty="0"/>
              <a:t>— </a:t>
            </a:r>
            <a:r>
              <a:rPr lang="ru-RU" sz="2000" dirty="0" err="1"/>
              <a:t>атроф</a:t>
            </a:r>
            <a:r>
              <a:rPr lang="ru-RU" sz="2000" dirty="0"/>
              <a:t> </a:t>
            </a:r>
            <a:r>
              <a:rPr lang="ru-RU" sz="2000" dirty="0" err="1"/>
              <a:t>муҳитнинг</a:t>
            </a:r>
            <a:r>
              <a:rPr lang="ru-RU" sz="2000" dirty="0"/>
              <a:t> </a:t>
            </a:r>
            <a:r>
              <a:rPr lang="ru-RU" sz="2000" dirty="0" err="1"/>
              <a:t>радиоактив</a:t>
            </a:r>
            <a:r>
              <a:rPr lang="ru-RU" sz="2000" dirty="0"/>
              <a:t>, </a:t>
            </a:r>
            <a:r>
              <a:rPr lang="ru-RU" sz="2000" dirty="0" err="1"/>
              <a:t>кимёвий</a:t>
            </a:r>
            <a:r>
              <a:rPr lang="ru-RU" sz="2000" dirty="0"/>
              <a:t>, </a:t>
            </a:r>
            <a:r>
              <a:rPr lang="ru-RU" sz="2000" dirty="0" err="1"/>
              <a:t>биологик</a:t>
            </a:r>
            <a:r>
              <a:rPr lang="ru-RU" sz="2000" dirty="0"/>
              <a:t> </a:t>
            </a:r>
            <a:r>
              <a:rPr lang="ru-RU" sz="2000" dirty="0" err="1"/>
              <a:t>моддалар</a:t>
            </a:r>
            <a:r>
              <a:rPr lang="ru-RU" sz="2000" dirty="0"/>
              <a:t> </a:t>
            </a:r>
            <a:r>
              <a:rPr lang="ru-RU" sz="2000" dirty="0" err="1"/>
              <a:t>билан</a:t>
            </a:r>
            <a:r>
              <a:rPr lang="ru-RU" sz="2000" dirty="0"/>
              <a:t> </a:t>
            </a:r>
            <a:r>
              <a:rPr lang="ru-RU" sz="2000" dirty="0" err="1"/>
              <a:t>ифлосланиши</a:t>
            </a:r>
            <a:r>
              <a:rPr lang="ru-RU" sz="2000" dirty="0"/>
              <a:t>, </a:t>
            </a:r>
            <a:r>
              <a:rPr lang="ru-RU" sz="2000" dirty="0" err="1"/>
              <a:t>ичимлик</a:t>
            </a:r>
            <a:r>
              <a:rPr lang="ru-RU" sz="2000" dirty="0"/>
              <a:t> </a:t>
            </a:r>
            <a:r>
              <a:rPr lang="ru-RU" sz="2000" dirty="0" err="1"/>
              <a:t>суви</a:t>
            </a:r>
            <a:r>
              <a:rPr lang="ru-RU" sz="2000" dirty="0"/>
              <a:t> </a:t>
            </a:r>
            <a:r>
              <a:rPr lang="ru-RU" sz="2000" dirty="0" err="1"/>
              <a:t>таъминоти</a:t>
            </a:r>
            <a:r>
              <a:rPr lang="ru-RU" sz="2000" dirty="0"/>
              <a:t>, атмосфера </a:t>
            </a:r>
            <a:r>
              <a:rPr lang="ru-RU" sz="2000" dirty="0" err="1"/>
              <a:t>ҳавосига</a:t>
            </a:r>
            <a:r>
              <a:rPr lang="ru-RU" sz="2000" dirty="0"/>
              <a:t> физик </a:t>
            </a:r>
            <a:r>
              <a:rPr lang="ru-RU" sz="2000" dirty="0" err="1"/>
              <a:t>омилларнинг</a:t>
            </a:r>
            <a:r>
              <a:rPr lang="ru-RU" sz="2000" dirty="0"/>
              <a:t> </a:t>
            </a:r>
            <a:r>
              <a:rPr lang="ru-RU" sz="2000" dirty="0" err="1"/>
              <a:t>зарарли</a:t>
            </a:r>
            <a:r>
              <a:rPr lang="ru-RU" sz="2000" dirty="0"/>
              <a:t> </a:t>
            </a:r>
            <a:r>
              <a:rPr lang="ru-RU" sz="2000" dirty="0" err="1"/>
              <a:t>таъсир</a:t>
            </a:r>
            <a:r>
              <a:rPr lang="ru-RU" sz="2000" dirty="0"/>
              <a:t> </a:t>
            </a:r>
            <a:r>
              <a:rPr lang="ru-RU" sz="2000" dirty="0" err="1"/>
              <a:t>кўрсатиши</a:t>
            </a:r>
            <a:r>
              <a:rPr lang="ru-RU" sz="2000" dirty="0"/>
              <a:t> </a:t>
            </a:r>
            <a:r>
              <a:rPr lang="ru-RU" sz="2000" dirty="0" err="1"/>
              <a:t>юзасидан</a:t>
            </a:r>
            <a:r>
              <a:rPr lang="ru-RU" sz="2000" dirty="0"/>
              <a:t>;</a:t>
            </a:r>
          </a:p>
          <a:p>
            <a:r>
              <a:rPr lang="ru-RU" sz="2000" b="1" dirty="0" smtClean="0">
                <a:solidFill>
                  <a:srgbClr val="FFC000"/>
                </a:solidFill>
              </a:rPr>
              <a:t>Ўзбекистон </a:t>
            </a:r>
            <a:r>
              <a:rPr lang="ru-RU" sz="2000" b="1" dirty="0" err="1">
                <a:solidFill>
                  <a:srgbClr val="FFC000"/>
                </a:solidFill>
              </a:rPr>
              <a:t>Республикаси</a:t>
            </a:r>
            <a:r>
              <a:rPr lang="ru-RU" sz="2000" b="1" dirty="0">
                <a:solidFill>
                  <a:srgbClr val="FFC000"/>
                </a:solidFill>
              </a:rPr>
              <a:t> </a:t>
            </a:r>
            <a:r>
              <a:rPr lang="ru-RU" sz="2000" b="1" dirty="0" err="1">
                <a:solidFill>
                  <a:srgbClr val="FFC000"/>
                </a:solidFill>
              </a:rPr>
              <a:t>Саноат</a:t>
            </a:r>
            <a:r>
              <a:rPr lang="ru-RU" sz="2000" b="1" dirty="0">
                <a:solidFill>
                  <a:srgbClr val="FFC000"/>
                </a:solidFill>
              </a:rPr>
              <a:t> </a:t>
            </a:r>
            <a:r>
              <a:rPr lang="ru-RU" sz="2000" b="1" dirty="0" err="1">
                <a:solidFill>
                  <a:srgbClr val="FFC000"/>
                </a:solidFill>
              </a:rPr>
              <a:t>хавфсизлиги</a:t>
            </a:r>
            <a:r>
              <a:rPr lang="ru-RU" sz="2000" b="1" dirty="0">
                <a:solidFill>
                  <a:srgbClr val="FFC000"/>
                </a:solidFill>
              </a:rPr>
              <a:t> </a:t>
            </a:r>
            <a:r>
              <a:rPr lang="ru-RU" sz="2000" b="1" dirty="0" err="1">
                <a:solidFill>
                  <a:srgbClr val="FFC000"/>
                </a:solidFill>
              </a:rPr>
              <a:t>давлат</a:t>
            </a:r>
            <a:r>
              <a:rPr lang="ru-RU" sz="2000" b="1" dirty="0">
                <a:solidFill>
                  <a:srgbClr val="FFC000"/>
                </a:solidFill>
              </a:rPr>
              <a:t> </a:t>
            </a:r>
            <a:r>
              <a:rPr lang="ru-RU" sz="2000" b="1" dirty="0" err="1">
                <a:solidFill>
                  <a:srgbClr val="FFC000"/>
                </a:solidFill>
              </a:rPr>
              <a:t>қўмитаси</a:t>
            </a:r>
            <a:r>
              <a:rPr lang="ru-RU" sz="2000" b="1" dirty="0">
                <a:solidFill>
                  <a:srgbClr val="FFC000"/>
                </a:solidFill>
              </a:rPr>
              <a:t> </a:t>
            </a:r>
            <a:r>
              <a:rPr lang="ru-RU" sz="2000" dirty="0"/>
              <a:t>— </a:t>
            </a:r>
            <a:r>
              <a:rPr lang="ru-RU" sz="2000" dirty="0" err="1"/>
              <a:t>саноат</a:t>
            </a:r>
            <a:r>
              <a:rPr lang="ru-RU" sz="2000" dirty="0"/>
              <a:t> </a:t>
            </a:r>
            <a:r>
              <a:rPr lang="ru-RU" sz="2000" dirty="0" err="1"/>
              <a:t>хавфсизлигига</a:t>
            </a:r>
            <a:r>
              <a:rPr lang="ru-RU" sz="2000" dirty="0"/>
              <a:t>, </a:t>
            </a:r>
            <a:r>
              <a:rPr lang="ru-RU" sz="2000" dirty="0" err="1"/>
              <a:t>радиациявий</a:t>
            </a:r>
            <a:r>
              <a:rPr lang="ru-RU" sz="2000" dirty="0"/>
              <a:t> </a:t>
            </a:r>
            <a:r>
              <a:rPr lang="ru-RU" sz="2000" dirty="0" err="1"/>
              <a:t>ва</a:t>
            </a:r>
            <a:r>
              <a:rPr lang="ru-RU" sz="2000" dirty="0"/>
              <a:t> </a:t>
            </a:r>
            <a:r>
              <a:rPr lang="ru-RU" sz="2000" dirty="0" err="1"/>
              <a:t>ядровий</a:t>
            </a:r>
            <a:r>
              <a:rPr lang="ru-RU" sz="2000" dirty="0"/>
              <a:t> </a:t>
            </a:r>
            <a:r>
              <a:rPr lang="ru-RU" sz="2000" dirty="0" err="1"/>
              <a:t>хавфсизликка</a:t>
            </a:r>
            <a:r>
              <a:rPr lang="ru-RU" sz="2000" dirty="0"/>
              <a:t>, ер </a:t>
            </a:r>
            <a:r>
              <a:rPr lang="ru-RU" sz="2000" dirty="0" err="1"/>
              <a:t>қаъридан</a:t>
            </a:r>
            <a:r>
              <a:rPr lang="ru-RU" sz="2000" dirty="0"/>
              <a:t> </a:t>
            </a:r>
            <a:r>
              <a:rPr lang="ru-RU" sz="2000" dirty="0" err="1"/>
              <a:t>фойдаланилаётганда</a:t>
            </a:r>
            <a:r>
              <a:rPr lang="ru-RU" sz="2000" dirty="0"/>
              <a:t> </a:t>
            </a:r>
            <a:r>
              <a:rPr lang="ru-RU" sz="2000" dirty="0" err="1"/>
              <a:t>ишларнинг</a:t>
            </a:r>
            <a:r>
              <a:rPr lang="ru-RU" sz="2000" dirty="0"/>
              <a:t> </a:t>
            </a:r>
            <a:r>
              <a:rPr lang="ru-RU" sz="2000" dirty="0" err="1"/>
              <a:t>бехатар</a:t>
            </a:r>
            <a:r>
              <a:rPr lang="ru-RU" sz="2000" dirty="0"/>
              <a:t> </a:t>
            </a:r>
            <a:r>
              <a:rPr lang="ru-RU" sz="2000" dirty="0" err="1"/>
              <a:t>олиб</a:t>
            </a:r>
            <a:r>
              <a:rPr lang="ru-RU" sz="2000" dirty="0"/>
              <a:t> </a:t>
            </a:r>
            <a:r>
              <a:rPr lang="ru-RU" sz="2000" dirty="0" err="1"/>
              <a:t>борилишига</a:t>
            </a:r>
            <a:r>
              <a:rPr lang="ru-RU" sz="2000" dirty="0"/>
              <a:t> </a:t>
            </a:r>
            <a:r>
              <a:rPr lang="ru-RU" sz="2000" dirty="0" err="1"/>
              <a:t>риоя</a:t>
            </a:r>
            <a:r>
              <a:rPr lang="ru-RU" sz="2000" dirty="0"/>
              <a:t> </a:t>
            </a:r>
            <a:r>
              <a:rPr lang="ru-RU" sz="2000" dirty="0" err="1"/>
              <a:t>этилиши</a:t>
            </a:r>
            <a:r>
              <a:rPr lang="ru-RU" sz="2000" dirty="0"/>
              <a:t> </a:t>
            </a:r>
            <a:r>
              <a:rPr lang="ru-RU" sz="2000" dirty="0" err="1"/>
              <a:t>юзасидан</a:t>
            </a:r>
            <a:r>
              <a:rPr lang="ru-RU" sz="2000" dirty="0"/>
              <a:t>;</a:t>
            </a:r>
          </a:p>
          <a:p>
            <a:r>
              <a:rPr lang="ru-RU" sz="2000" b="1" dirty="0" smtClean="0">
                <a:solidFill>
                  <a:srgbClr val="FFC000"/>
                </a:solidFill>
              </a:rPr>
              <a:t>Ўзбекистон </a:t>
            </a:r>
            <a:r>
              <a:rPr lang="ru-RU" sz="2000" b="1" dirty="0" err="1">
                <a:solidFill>
                  <a:srgbClr val="FFC000"/>
                </a:solidFill>
              </a:rPr>
              <a:t>Республикаси</a:t>
            </a:r>
            <a:r>
              <a:rPr lang="ru-RU" sz="2000" b="1" dirty="0">
                <a:solidFill>
                  <a:srgbClr val="FFC000"/>
                </a:solidFill>
              </a:rPr>
              <a:t> </a:t>
            </a:r>
            <a:r>
              <a:rPr lang="ru-RU" sz="2000" b="1" dirty="0" err="1">
                <a:solidFill>
                  <a:srgbClr val="FFC000"/>
                </a:solidFill>
              </a:rPr>
              <a:t>Ички</a:t>
            </a:r>
            <a:r>
              <a:rPr lang="ru-RU" sz="2000" b="1" dirty="0">
                <a:solidFill>
                  <a:srgbClr val="FFC000"/>
                </a:solidFill>
              </a:rPr>
              <a:t> </a:t>
            </a:r>
            <a:r>
              <a:rPr lang="ru-RU" sz="2000" b="1" dirty="0" err="1">
                <a:solidFill>
                  <a:srgbClr val="FFC000"/>
                </a:solidFill>
              </a:rPr>
              <a:t>ишлар</a:t>
            </a:r>
            <a:r>
              <a:rPr lang="ru-RU" sz="2000" b="1" dirty="0">
                <a:solidFill>
                  <a:srgbClr val="FFC000"/>
                </a:solidFill>
              </a:rPr>
              <a:t> </a:t>
            </a:r>
            <a:r>
              <a:rPr lang="ru-RU" sz="2000" b="1" dirty="0" err="1">
                <a:solidFill>
                  <a:srgbClr val="FFC000"/>
                </a:solidFill>
              </a:rPr>
              <a:t>вазирлиги</a:t>
            </a:r>
            <a:r>
              <a:rPr lang="ru-RU" sz="2000" b="1" dirty="0">
                <a:solidFill>
                  <a:srgbClr val="FFC000"/>
                </a:solidFill>
              </a:rPr>
              <a:t> </a:t>
            </a:r>
            <a:r>
              <a:rPr lang="ru-RU" sz="2000" dirty="0"/>
              <a:t>— автомототранспорт </a:t>
            </a:r>
            <a:r>
              <a:rPr lang="ru-RU" sz="2000" dirty="0" err="1"/>
              <a:t>воситаларининг</a:t>
            </a:r>
            <a:r>
              <a:rPr lang="ru-RU" sz="2000" dirty="0"/>
              <a:t> </a:t>
            </a:r>
            <a:r>
              <a:rPr lang="ru-RU" sz="2000" dirty="0" err="1"/>
              <a:t>ишлатилишида</a:t>
            </a:r>
            <a:r>
              <a:rPr lang="ru-RU" sz="2000" dirty="0"/>
              <a:t> атмосфера </a:t>
            </a:r>
            <a:r>
              <a:rPr lang="ru-RU" sz="2000" dirty="0" err="1"/>
              <a:t>ҳавосининг</a:t>
            </a:r>
            <a:r>
              <a:rPr lang="ru-RU" sz="2000" dirty="0"/>
              <a:t> </a:t>
            </a:r>
            <a:r>
              <a:rPr lang="ru-RU" sz="2000" dirty="0" err="1"/>
              <a:t>ифлосланиши</a:t>
            </a:r>
            <a:r>
              <a:rPr lang="ru-RU" sz="2000" dirty="0"/>
              <a:t> </a:t>
            </a:r>
            <a:r>
              <a:rPr lang="ru-RU" sz="2000" dirty="0" err="1"/>
              <a:t>юзасидан</a:t>
            </a:r>
            <a:r>
              <a:rPr lang="ru-RU" sz="2000" dirty="0"/>
              <a:t>;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5268115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60648"/>
            <a:ext cx="8075240" cy="5865515"/>
          </a:xfrm>
        </p:spPr>
        <p:txBody>
          <a:bodyPr>
            <a:normAutofit fontScale="92500"/>
          </a:bodyPr>
          <a:lstStyle/>
          <a:p>
            <a:pPr lvl="0"/>
            <a:r>
              <a:rPr lang="ru-RU" sz="2400" b="1" dirty="0">
                <a:solidFill>
                  <a:srgbClr val="FFC000"/>
                </a:solidFill>
              </a:rPr>
              <a:t>Ўзбекистон </a:t>
            </a:r>
            <a:r>
              <a:rPr lang="ru-RU" sz="2400" b="1" dirty="0" err="1">
                <a:solidFill>
                  <a:srgbClr val="FFC000"/>
                </a:solidFill>
              </a:rPr>
              <a:t>Республикаси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Сув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хўжалиги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вазирлиги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dirty="0">
                <a:solidFill>
                  <a:prstClr val="white"/>
                </a:solidFill>
              </a:rPr>
              <a:t>— </a:t>
            </a:r>
            <a:r>
              <a:rPr lang="ru-RU" sz="2400" dirty="0" err="1">
                <a:solidFill>
                  <a:prstClr val="white"/>
                </a:solidFill>
              </a:rPr>
              <a:t>сунъий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сув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объектларининг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сувидан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фойдаланилиши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ва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истеъмол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қилиниши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юзасидан</a:t>
            </a:r>
            <a:r>
              <a:rPr lang="ru-RU" sz="2400" dirty="0">
                <a:solidFill>
                  <a:prstClr val="white"/>
                </a:solidFill>
              </a:rPr>
              <a:t>;</a:t>
            </a:r>
          </a:p>
          <a:p>
            <a:pPr lvl="0"/>
            <a:r>
              <a:rPr lang="ru-RU" sz="2400" b="1" dirty="0">
                <a:solidFill>
                  <a:srgbClr val="FFC000"/>
                </a:solidFill>
              </a:rPr>
              <a:t>Ўзбекистон </a:t>
            </a:r>
            <a:r>
              <a:rPr lang="ru-RU" sz="2400" b="1" dirty="0" err="1">
                <a:solidFill>
                  <a:srgbClr val="FFC000"/>
                </a:solidFill>
              </a:rPr>
              <a:t>Республикаси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Вазирлар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Маҳкамаси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ҳузуридаги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Ўсимликлар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карантини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давлат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инспекцияси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dirty="0">
                <a:solidFill>
                  <a:prstClr val="white"/>
                </a:solidFill>
              </a:rPr>
              <a:t>− </a:t>
            </a:r>
            <a:r>
              <a:rPr lang="ru-RU" sz="2400" dirty="0" err="1">
                <a:solidFill>
                  <a:prstClr val="white"/>
                </a:solidFill>
              </a:rPr>
              <a:t>ўсимлик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дунёсини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ҳимоя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қилиш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бўйича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давлат</a:t>
            </a:r>
            <a:r>
              <a:rPr lang="ru-RU" sz="2400" dirty="0">
                <a:solidFill>
                  <a:prstClr val="white"/>
                </a:solidFill>
              </a:rPr>
              <a:t> карантин </a:t>
            </a:r>
            <a:r>
              <a:rPr lang="ru-RU" sz="2400" dirty="0" err="1">
                <a:solidFill>
                  <a:prstClr val="white"/>
                </a:solidFill>
              </a:rPr>
              <a:t>қоидаларининг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бажарилиши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юзасидан</a:t>
            </a:r>
            <a:r>
              <a:rPr lang="ru-RU" sz="2400" dirty="0">
                <a:solidFill>
                  <a:prstClr val="white"/>
                </a:solidFill>
              </a:rPr>
              <a:t>;</a:t>
            </a:r>
          </a:p>
          <a:p>
            <a:pPr lvl="0"/>
            <a:r>
              <a:rPr lang="ru-RU" sz="2400" b="1" dirty="0">
                <a:solidFill>
                  <a:srgbClr val="FFC000"/>
                </a:solidFill>
              </a:rPr>
              <a:t>Ўзбекистон </a:t>
            </a:r>
            <a:r>
              <a:rPr lang="ru-RU" sz="2400" b="1" dirty="0" err="1">
                <a:solidFill>
                  <a:srgbClr val="FFC000"/>
                </a:solidFill>
              </a:rPr>
              <a:t>Республикаси</a:t>
            </a:r>
            <a:r>
              <a:rPr lang="ru-RU" sz="2400" b="1" dirty="0">
                <a:solidFill>
                  <a:srgbClr val="FFC000"/>
                </a:solidFill>
              </a:rPr>
              <a:t> Ветеринария </a:t>
            </a:r>
            <a:r>
              <a:rPr lang="ru-RU" sz="2400" b="1" dirty="0" err="1">
                <a:solidFill>
                  <a:srgbClr val="FFC000"/>
                </a:solidFill>
              </a:rPr>
              <a:t>ва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чорвачиликни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ривожлантириш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давлат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қўмитаси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dirty="0">
                <a:solidFill>
                  <a:prstClr val="white"/>
                </a:solidFill>
              </a:rPr>
              <a:t>— </a:t>
            </a:r>
            <a:r>
              <a:rPr lang="ru-RU" sz="2400" dirty="0" err="1">
                <a:solidFill>
                  <a:prstClr val="white"/>
                </a:solidFill>
              </a:rPr>
              <a:t>ҳайвонот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дунёсини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ҳимоя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қилиш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бўйича</a:t>
            </a:r>
            <a:r>
              <a:rPr lang="ru-RU" sz="2400" dirty="0">
                <a:solidFill>
                  <a:prstClr val="white"/>
                </a:solidFill>
              </a:rPr>
              <a:t> ветеринария, ветеринария-санитария </a:t>
            </a:r>
            <a:r>
              <a:rPr lang="ru-RU" sz="2400" dirty="0" err="1">
                <a:solidFill>
                  <a:prstClr val="white"/>
                </a:solidFill>
              </a:rPr>
              <a:t>қоидалари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ва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нормаларининг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бажарилиши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юзасидан</a:t>
            </a:r>
            <a:r>
              <a:rPr lang="ru-RU" sz="2400" dirty="0">
                <a:solidFill>
                  <a:prstClr val="white"/>
                </a:solidFill>
              </a:rPr>
              <a:t>;</a:t>
            </a:r>
          </a:p>
          <a:p>
            <a:pPr lvl="0"/>
            <a:r>
              <a:rPr lang="ru-RU" sz="2400" b="1" dirty="0">
                <a:solidFill>
                  <a:srgbClr val="FFC000"/>
                </a:solidFill>
              </a:rPr>
              <a:t>Ўзбекистон </a:t>
            </a:r>
            <a:r>
              <a:rPr lang="ru-RU" sz="2400" b="1" dirty="0" err="1">
                <a:solidFill>
                  <a:srgbClr val="FFC000"/>
                </a:solidFill>
              </a:rPr>
              <a:t>Республикаси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Қишлоқ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хўжалиги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вазирлиги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dirty="0">
                <a:solidFill>
                  <a:prstClr val="white"/>
                </a:solidFill>
              </a:rPr>
              <a:t>— </a:t>
            </a:r>
            <a:r>
              <a:rPr lang="ru-RU" sz="2400" dirty="0" err="1">
                <a:solidFill>
                  <a:prstClr val="white"/>
                </a:solidFill>
              </a:rPr>
              <a:t>ерлардан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оқилона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фойдаланиш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ва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уларни</a:t>
            </a:r>
            <a:r>
              <a:rPr lang="ru-RU" sz="2400" dirty="0">
                <a:solidFill>
                  <a:prstClr val="white"/>
                </a:solidFill>
              </a:rPr>
              <a:t> муҳофаза </a:t>
            </a:r>
            <a:r>
              <a:rPr lang="ru-RU" sz="2400" dirty="0" err="1">
                <a:solidFill>
                  <a:prstClr val="white"/>
                </a:solidFill>
              </a:rPr>
              <a:t>қилиш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юзасидан</a:t>
            </a:r>
            <a:r>
              <a:rPr lang="ru-RU" sz="2400" dirty="0">
                <a:solidFill>
                  <a:prstClr val="white"/>
                </a:solidFill>
              </a:rPr>
              <a:t>, </a:t>
            </a:r>
            <a:r>
              <a:rPr lang="ru-RU" sz="2400" dirty="0" err="1">
                <a:solidFill>
                  <a:prstClr val="white"/>
                </a:solidFill>
              </a:rPr>
              <a:t>ерларнинг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ишлаб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чиқариш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чиқиндилари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ҳамда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бошқа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чиқиндилар</a:t>
            </a:r>
            <a:r>
              <a:rPr lang="ru-RU" sz="2400" dirty="0">
                <a:solidFill>
                  <a:prstClr val="white"/>
                </a:solidFill>
              </a:rPr>
              <a:t>, </a:t>
            </a:r>
            <a:r>
              <a:rPr lang="ru-RU" sz="2400" dirty="0" err="1">
                <a:solidFill>
                  <a:prstClr val="white"/>
                </a:solidFill>
              </a:rPr>
              <a:t>радиоактив</a:t>
            </a:r>
            <a:r>
              <a:rPr lang="ru-RU" sz="2400" dirty="0">
                <a:solidFill>
                  <a:prstClr val="white"/>
                </a:solidFill>
              </a:rPr>
              <a:t>, </a:t>
            </a:r>
            <a:r>
              <a:rPr lang="ru-RU" sz="2400" dirty="0" err="1">
                <a:solidFill>
                  <a:prstClr val="white"/>
                </a:solidFill>
              </a:rPr>
              <a:t>кимёвий</a:t>
            </a:r>
            <a:r>
              <a:rPr lang="ru-RU" sz="2400" dirty="0">
                <a:solidFill>
                  <a:prstClr val="white"/>
                </a:solidFill>
              </a:rPr>
              <a:t>, </a:t>
            </a:r>
            <a:r>
              <a:rPr lang="ru-RU" sz="2400" dirty="0" err="1">
                <a:solidFill>
                  <a:prstClr val="white"/>
                </a:solidFill>
              </a:rPr>
              <a:t>биологик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моддалар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ва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оқова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сувлар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билан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ифлосланиши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бундан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мустасно</a:t>
            </a:r>
            <a:r>
              <a:rPr lang="ru-RU" sz="2400" dirty="0">
                <a:solidFill>
                  <a:prstClr val="white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94298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uz-Cyrl-UZ" sz="2500" b="1" dirty="0" smtClean="0">
                <a:solidFill>
                  <a:srgbClr val="FFC000"/>
                </a:solidFill>
                <a:ea typeface="+mn-ea"/>
                <a:cs typeface="+mn-cs"/>
              </a:rPr>
              <a:t> </a:t>
            </a:r>
            <a:br>
              <a:rPr lang="uz-Cyrl-UZ" sz="2500" b="1" dirty="0" smtClean="0">
                <a:solidFill>
                  <a:srgbClr val="FFC000"/>
                </a:solidFill>
                <a:ea typeface="+mn-ea"/>
                <a:cs typeface="+mn-cs"/>
              </a:rPr>
            </a:br>
            <a:r>
              <a:rPr lang="uz-Cyrl-UZ" sz="2500" b="1" dirty="0" smtClean="0">
                <a:solidFill>
                  <a:srgbClr val="FFC000"/>
                </a:solidFill>
                <a:ea typeface="+mn-ea"/>
                <a:cs typeface="+mn-cs"/>
              </a:rPr>
              <a:t/>
            </a:r>
            <a:br>
              <a:rPr lang="uz-Cyrl-UZ" sz="2500" b="1" dirty="0" smtClean="0">
                <a:solidFill>
                  <a:srgbClr val="FFC000"/>
                </a:solidFill>
                <a:ea typeface="+mn-ea"/>
                <a:cs typeface="+mn-cs"/>
              </a:rPr>
            </a:br>
            <a:r>
              <a:rPr lang="uz-Cyrl-UZ" sz="2500" b="1" dirty="0">
                <a:solidFill>
                  <a:srgbClr val="FFC000"/>
                </a:solidFill>
                <a:ea typeface="+mn-ea"/>
                <a:cs typeface="+mn-cs"/>
              </a:rPr>
              <a:t/>
            </a:r>
            <a:br>
              <a:rPr lang="uz-Cyrl-UZ" sz="2500" b="1" dirty="0">
                <a:solidFill>
                  <a:srgbClr val="FFC000"/>
                </a:solidFill>
                <a:ea typeface="+mn-ea"/>
                <a:cs typeface="+mn-cs"/>
              </a:rPr>
            </a:br>
            <a:r>
              <a:rPr lang="uz-Cyrl-UZ" sz="3600" b="1" dirty="0" smtClean="0">
                <a:solidFill>
                  <a:srgbClr val="FFC000"/>
                </a:solidFill>
                <a:ea typeface="+mn-ea"/>
                <a:cs typeface="+mn-cs"/>
              </a:rPr>
              <a:t>Экологик </a:t>
            </a:r>
            <a:r>
              <a:rPr lang="uz-Cyrl-UZ" sz="3600" b="1" dirty="0">
                <a:solidFill>
                  <a:srgbClr val="FFC000"/>
                </a:solidFill>
                <a:ea typeface="+mn-ea"/>
                <a:cs typeface="+mn-cs"/>
              </a:rPr>
              <a:t>қонунчиликни бузганлик учун юридик </a:t>
            </a:r>
            <a:r>
              <a:rPr lang="uz-Cyrl-UZ" sz="3600" b="1" dirty="0" smtClean="0">
                <a:solidFill>
                  <a:srgbClr val="FFC000"/>
                </a:solidFill>
                <a:ea typeface="+mn-ea"/>
                <a:cs typeface="+mn-cs"/>
              </a:rPr>
              <a:t>жавобгарлик:</a:t>
            </a:r>
            <a:r>
              <a:rPr lang="ru-RU" sz="3600" b="1" dirty="0">
                <a:solidFill>
                  <a:srgbClr val="FFC000"/>
                </a:solidFill>
                <a:ea typeface="+mn-ea"/>
                <a:cs typeface="+mn-cs"/>
              </a:rPr>
              <a:t/>
            </a:r>
            <a:br>
              <a:rPr lang="ru-RU" sz="3600" b="1" dirty="0">
                <a:solidFill>
                  <a:srgbClr val="FFC000"/>
                </a:solidFill>
                <a:ea typeface="+mn-ea"/>
                <a:cs typeface="+mn-cs"/>
              </a:rPr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916832"/>
            <a:ext cx="7643192" cy="4209331"/>
          </a:xfrm>
        </p:spPr>
        <p:txBody>
          <a:bodyPr/>
          <a:lstStyle/>
          <a:p>
            <a:r>
              <a:rPr lang="uz-Cyrl-UZ" dirty="0" smtClean="0"/>
              <a:t>1. Интизомий жавобгарлик;</a:t>
            </a:r>
          </a:p>
          <a:p>
            <a:r>
              <a:rPr lang="uz-Cyrl-UZ" dirty="0" smtClean="0"/>
              <a:t>2. Маъмурий жавобгарлик;</a:t>
            </a:r>
          </a:p>
          <a:p>
            <a:r>
              <a:rPr lang="uz-Cyrl-UZ" dirty="0" smtClean="0"/>
              <a:t>3. Жиноий жавобгарлик;</a:t>
            </a:r>
          </a:p>
          <a:p>
            <a:r>
              <a:rPr lang="uz-Cyrl-UZ" dirty="0" smtClean="0"/>
              <a:t>4. Фуқаролик-ҳуқуқий жавобгарлик.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54849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>
                <a:solidFill>
                  <a:srgbClr val="FFC000"/>
                </a:solidFill>
              </a:rPr>
              <a:t>Интизомий</a:t>
            </a:r>
            <a:r>
              <a:rPr lang="ru-RU" b="1" dirty="0">
                <a:solidFill>
                  <a:srgbClr val="FFC000"/>
                </a:solidFill>
              </a:rPr>
              <a:t> </a:t>
            </a:r>
            <a:r>
              <a:rPr lang="ru-RU" b="1" dirty="0" err="1" smtClean="0">
                <a:solidFill>
                  <a:srgbClr val="FFC000"/>
                </a:solidFill>
              </a:rPr>
              <a:t>жавобгарлик</a:t>
            </a:r>
            <a:r>
              <a:rPr lang="ru-RU" b="1" dirty="0" smtClean="0">
                <a:solidFill>
                  <a:srgbClr val="FFC000"/>
                </a:solidFill>
              </a:rPr>
              <a:t>:</a:t>
            </a:r>
            <a:r>
              <a:rPr lang="ru-RU" b="1" dirty="0">
                <a:solidFill>
                  <a:srgbClr val="FFC000"/>
                </a:solidFill>
              </a:rPr>
              <a:t/>
            </a:r>
            <a:br>
              <a:rPr lang="ru-RU" b="1" dirty="0">
                <a:solidFill>
                  <a:srgbClr val="FFC000"/>
                </a:solidFill>
              </a:rPr>
            </a:b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268760"/>
            <a:ext cx="8496944" cy="5184576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err="1" smtClean="0">
                <a:solidFill>
                  <a:srgbClr val="FFC000"/>
                </a:solidFill>
              </a:rPr>
              <a:t>Меҳнат</a:t>
            </a:r>
            <a:r>
              <a:rPr lang="ru-RU" b="1" dirty="0" smtClean="0">
                <a:solidFill>
                  <a:srgbClr val="FFC000"/>
                </a:solidFill>
              </a:rPr>
              <a:t> </a:t>
            </a:r>
            <a:r>
              <a:rPr lang="ru-RU" b="1" dirty="0" err="1" smtClean="0">
                <a:solidFill>
                  <a:srgbClr val="FFC000"/>
                </a:solidFill>
              </a:rPr>
              <a:t>кодексининг</a:t>
            </a:r>
            <a:r>
              <a:rPr lang="ru-RU" b="1" dirty="0" smtClean="0">
                <a:solidFill>
                  <a:srgbClr val="FFC000"/>
                </a:solidFill>
              </a:rPr>
              <a:t> 181-модда</a:t>
            </a:r>
            <a:r>
              <a:rPr lang="ru-RU" b="1" dirty="0">
                <a:solidFill>
                  <a:srgbClr val="FFC000"/>
                </a:solidFill>
              </a:rPr>
              <a:t>. </a:t>
            </a:r>
            <a:r>
              <a:rPr lang="ru-RU" b="1" dirty="0" err="1">
                <a:solidFill>
                  <a:srgbClr val="FFC000"/>
                </a:solidFill>
              </a:rPr>
              <a:t>Интизомий</a:t>
            </a:r>
            <a:r>
              <a:rPr lang="ru-RU" b="1" dirty="0">
                <a:solidFill>
                  <a:srgbClr val="FFC000"/>
                </a:solidFill>
              </a:rPr>
              <a:t> </a:t>
            </a:r>
            <a:r>
              <a:rPr lang="ru-RU" b="1" dirty="0" err="1">
                <a:solidFill>
                  <a:srgbClr val="FFC000"/>
                </a:solidFill>
              </a:rPr>
              <a:t>жазолар</a:t>
            </a:r>
            <a:endParaRPr lang="ru-RU" b="1" dirty="0">
              <a:solidFill>
                <a:srgbClr val="FFC000"/>
              </a:solidFill>
            </a:endParaRPr>
          </a:p>
          <a:p>
            <a:r>
              <a:rPr lang="ru-RU" dirty="0" err="1"/>
              <a:t>Ходимга</a:t>
            </a:r>
            <a:r>
              <a:rPr lang="ru-RU" dirty="0"/>
              <a:t> </a:t>
            </a:r>
            <a:r>
              <a:rPr lang="ru-RU" dirty="0" err="1"/>
              <a:t>меҳнат</a:t>
            </a:r>
            <a:r>
              <a:rPr lang="ru-RU" dirty="0"/>
              <a:t> </a:t>
            </a:r>
            <a:r>
              <a:rPr lang="ru-RU" dirty="0" err="1"/>
              <a:t>интизомини</a:t>
            </a:r>
            <a:r>
              <a:rPr lang="ru-RU" dirty="0"/>
              <a:t> </a:t>
            </a:r>
            <a:r>
              <a:rPr lang="ru-RU" dirty="0" err="1"/>
              <a:t>бузганлиги</a:t>
            </a:r>
            <a:r>
              <a:rPr lang="ru-RU" dirty="0"/>
              <a:t> </a:t>
            </a:r>
            <a:r>
              <a:rPr lang="ru-RU" dirty="0" err="1"/>
              <a:t>учун</a:t>
            </a:r>
            <a:r>
              <a:rPr lang="ru-RU" dirty="0"/>
              <a:t> </a:t>
            </a:r>
            <a:r>
              <a:rPr lang="ru-RU" dirty="0" err="1"/>
              <a:t>иш</a:t>
            </a:r>
            <a:r>
              <a:rPr lang="ru-RU" dirty="0"/>
              <a:t> </a:t>
            </a:r>
            <a:r>
              <a:rPr lang="ru-RU" dirty="0" err="1"/>
              <a:t>берувчи</a:t>
            </a:r>
            <a:r>
              <a:rPr lang="ru-RU" dirty="0"/>
              <a:t> </a:t>
            </a:r>
            <a:r>
              <a:rPr lang="ru-RU" dirty="0" err="1"/>
              <a:t>қуйидаги</a:t>
            </a:r>
            <a:r>
              <a:rPr lang="ru-RU" dirty="0"/>
              <a:t> </a:t>
            </a:r>
            <a:r>
              <a:rPr lang="ru-RU" dirty="0" err="1"/>
              <a:t>интизомий</a:t>
            </a:r>
            <a:r>
              <a:rPr lang="ru-RU" dirty="0"/>
              <a:t> </a:t>
            </a:r>
            <a:r>
              <a:rPr lang="ru-RU" dirty="0" err="1"/>
              <a:t>жазо</a:t>
            </a:r>
            <a:r>
              <a:rPr lang="ru-RU" dirty="0"/>
              <a:t> </a:t>
            </a:r>
            <a:r>
              <a:rPr lang="ru-RU" dirty="0" err="1"/>
              <a:t>чораларини</a:t>
            </a:r>
            <a:r>
              <a:rPr lang="ru-RU" dirty="0"/>
              <a:t> </a:t>
            </a:r>
            <a:r>
              <a:rPr lang="ru-RU" dirty="0" err="1"/>
              <a:t>қўллашга</a:t>
            </a:r>
            <a:r>
              <a:rPr lang="ru-RU" dirty="0"/>
              <a:t> </a:t>
            </a:r>
            <a:r>
              <a:rPr lang="ru-RU" dirty="0" err="1"/>
              <a:t>ҳақли</a:t>
            </a:r>
            <a:r>
              <a:rPr lang="ru-RU" dirty="0"/>
              <a:t>:</a:t>
            </a:r>
          </a:p>
          <a:p>
            <a:r>
              <a:rPr lang="ru-RU" dirty="0"/>
              <a:t>1) </a:t>
            </a:r>
            <a:r>
              <a:rPr lang="ru-RU" dirty="0" err="1"/>
              <a:t>ҳайфсан</a:t>
            </a:r>
            <a:r>
              <a:rPr lang="ru-RU" dirty="0"/>
              <a:t>;</a:t>
            </a:r>
          </a:p>
          <a:p>
            <a:r>
              <a:rPr lang="ru-RU" dirty="0" smtClean="0"/>
              <a:t>2</a:t>
            </a:r>
            <a:r>
              <a:rPr lang="ru-RU" dirty="0"/>
              <a:t>) </a:t>
            </a:r>
            <a:r>
              <a:rPr lang="ru-RU" dirty="0" err="1"/>
              <a:t>ўртача</a:t>
            </a:r>
            <a:r>
              <a:rPr lang="ru-RU" dirty="0"/>
              <a:t> </a:t>
            </a:r>
            <a:r>
              <a:rPr lang="ru-RU" dirty="0" err="1"/>
              <a:t>ойлик</a:t>
            </a:r>
            <a:r>
              <a:rPr lang="ru-RU" dirty="0"/>
              <a:t> </a:t>
            </a:r>
            <a:r>
              <a:rPr lang="ru-RU" dirty="0" err="1"/>
              <a:t>иш</a:t>
            </a:r>
            <a:r>
              <a:rPr lang="ru-RU" dirty="0"/>
              <a:t> </a:t>
            </a:r>
            <a:r>
              <a:rPr lang="ru-RU" dirty="0" err="1"/>
              <a:t>ҳақининг</a:t>
            </a:r>
            <a:r>
              <a:rPr lang="ru-RU" dirty="0"/>
              <a:t> </a:t>
            </a:r>
            <a:r>
              <a:rPr lang="ru-RU" dirty="0" err="1"/>
              <a:t>ўттиз</a:t>
            </a:r>
            <a:r>
              <a:rPr lang="ru-RU" dirty="0"/>
              <a:t> </a:t>
            </a:r>
            <a:r>
              <a:rPr lang="ru-RU" dirty="0" err="1"/>
              <a:t>фоизидан</a:t>
            </a:r>
            <a:r>
              <a:rPr lang="ru-RU" dirty="0"/>
              <a:t> </a:t>
            </a:r>
            <a:r>
              <a:rPr lang="ru-RU" dirty="0" err="1"/>
              <a:t>ортиқ</a:t>
            </a:r>
            <a:r>
              <a:rPr lang="ru-RU" dirty="0"/>
              <a:t> </a:t>
            </a:r>
            <a:r>
              <a:rPr lang="ru-RU" dirty="0" err="1"/>
              <a:t>бўлмаган</a:t>
            </a:r>
            <a:r>
              <a:rPr lang="ru-RU" dirty="0"/>
              <a:t> </a:t>
            </a:r>
            <a:r>
              <a:rPr lang="ru-RU" dirty="0" err="1"/>
              <a:t>миқдорда</a:t>
            </a:r>
            <a:r>
              <a:rPr lang="ru-RU" dirty="0"/>
              <a:t> жарима.</a:t>
            </a:r>
          </a:p>
          <a:p>
            <a:r>
              <a:rPr lang="ru-RU" dirty="0" err="1"/>
              <a:t>Ички</a:t>
            </a:r>
            <a:r>
              <a:rPr lang="ru-RU" dirty="0"/>
              <a:t> </a:t>
            </a:r>
            <a:r>
              <a:rPr lang="ru-RU" dirty="0" err="1"/>
              <a:t>меҳнат</a:t>
            </a:r>
            <a:r>
              <a:rPr lang="ru-RU" dirty="0"/>
              <a:t> </a:t>
            </a:r>
            <a:r>
              <a:rPr lang="ru-RU" dirty="0" err="1"/>
              <a:t>тартиби</a:t>
            </a:r>
            <a:r>
              <a:rPr lang="ru-RU" dirty="0"/>
              <a:t> </a:t>
            </a:r>
            <a:r>
              <a:rPr lang="ru-RU" dirty="0" err="1"/>
              <a:t>қоидаларида</a:t>
            </a:r>
            <a:r>
              <a:rPr lang="ru-RU" dirty="0"/>
              <a:t> </a:t>
            </a:r>
            <a:r>
              <a:rPr lang="ru-RU" dirty="0" err="1"/>
              <a:t>ходимга</a:t>
            </a:r>
            <a:r>
              <a:rPr lang="ru-RU" dirty="0"/>
              <a:t> </a:t>
            </a:r>
            <a:r>
              <a:rPr lang="ru-RU" dirty="0" err="1"/>
              <a:t>ўртача</a:t>
            </a:r>
            <a:r>
              <a:rPr lang="ru-RU" dirty="0"/>
              <a:t> </a:t>
            </a:r>
            <a:r>
              <a:rPr lang="ru-RU" dirty="0" err="1"/>
              <a:t>ойлик</a:t>
            </a:r>
            <a:r>
              <a:rPr lang="ru-RU" dirty="0"/>
              <a:t> </a:t>
            </a:r>
            <a:r>
              <a:rPr lang="ru-RU" dirty="0" err="1"/>
              <a:t>иш</a:t>
            </a:r>
            <a:r>
              <a:rPr lang="ru-RU" dirty="0"/>
              <a:t> </a:t>
            </a:r>
            <a:r>
              <a:rPr lang="ru-RU" dirty="0" err="1"/>
              <a:t>ҳақининг</a:t>
            </a:r>
            <a:r>
              <a:rPr lang="ru-RU" dirty="0"/>
              <a:t> </a:t>
            </a:r>
            <a:r>
              <a:rPr lang="ru-RU" dirty="0" err="1"/>
              <a:t>эллик</a:t>
            </a:r>
            <a:r>
              <a:rPr lang="ru-RU" dirty="0"/>
              <a:t> </a:t>
            </a:r>
            <a:r>
              <a:rPr lang="ru-RU" dirty="0" err="1"/>
              <a:t>фоизидан</a:t>
            </a:r>
            <a:r>
              <a:rPr lang="ru-RU" dirty="0"/>
              <a:t> </a:t>
            </a:r>
            <a:r>
              <a:rPr lang="ru-RU" dirty="0" err="1"/>
              <a:t>ортиқ</a:t>
            </a:r>
            <a:r>
              <a:rPr lang="ru-RU" dirty="0"/>
              <a:t> </a:t>
            </a:r>
            <a:r>
              <a:rPr lang="ru-RU" dirty="0" err="1"/>
              <a:t>бўлмаган</a:t>
            </a:r>
            <a:r>
              <a:rPr lang="ru-RU" dirty="0"/>
              <a:t> </a:t>
            </a:r>
            <a:r>
              <a:rPr lang="ru-RU" dirty="0" err="1"/>
              <a:t>миқдорда</a:t>
            </a:r>
            <a:r>
              <a:rPr lang="ru-RU" dirty="0"/>
              <a:t> жарима </a:t>
            </a:r>
            <a:r>
              <a:rPr lang="ru-RU" dirty="0" err="1"/>
              <a:t>солиш</a:t>
            </a:r>
            <a:r>
              <a:rPr lang="ru-RU" dirty="0"/>
              <a:t> </a:t>
            </a:r>
            <a:r>
              <a:rPr lang="ru-RU" dirty="0" err="1"/>
              <a:t>ҳоллари</a:t>
            </a:r>
            <a:r>
              <a:rPr lang="ru-RU" dirty="0"/>
              <a:t> </a:t>
            </a:r>
            <a:r>
              <a:rPr lang="ru-RU" dirty="0" err="1"/>
              <a:t>ҳам</a:t>
            </a:r>
            <a:r>
              <a:rPr lang="ru-RU" dirty="0"/>
              <a:t> </a:t>
            </a:r>
            <a:r>
              <a:rPr lang="ru-RU" dirty="0" err="1"/>
              <a:t>назарда</a:t>
            </a:r>
            <a:r>
              <a:rPr lang="ru-RU" dirty="0"/>
              <a:t> </a:t>
            </a:r>
            <a:r>
              <a:rPr lang="ru-RU" dirty="0" err="1"/>
              <a:t>тутилиши</a:t>
            </a:r>
            <a:r>
              <a:rPr lang="ru-RU" dirty="0"/>
              <a:t> </a:t>
            </a:r>
            <a:r>
              <a:rPr lang="ru-RU" dirty="0" err="1"/>
              <a:t>мумкин</a:t>
            </a:r>
            <a:r>
              <a:rPr lang="ru-RU" dirty="0"/>
              <a:t>. </a:t>
            </a:r>
            <a:r>
              <a:rPr lang="ru-RU" dirty="0" err="1"/>
              <a:t>Ходимнинг</a:t>
            </a:r>
            <a:r>
              <a:rPr lang="ru-RU" dirty="0"/>
              <a:t> </a:t>
            </a:r>
            <a:r>
              <a:rPr lang="ru-RU" dirty="0" err="1"/>
              <a:t>иш</a:t>
            </a:r>
            <a:r>
              <a:rPr lang="ru-RU" dirty="0"/>
              <a:t> </a:t>
            </a:r>
            <a:r>
              <a:rPr lang="ru-RU" dirty="0" err="1"/>
              <a:t>ҳақидан</a:t>
            </a:r>
            <a:r>
              <a:rPr lang="ru-RU" dirty="0"/>
              <a:t> жарима </a:t>
            </a:r>
            <a:r>
              <a:rPr lang="ru-RU" dirty="0" err="1"/>
              <a:t>ушлаб</a:t>
            </a:r>
            <a:r>
              <a:rPr lang="ru-RU" dirty="0"/>
              <a:t> </a:t>
            </a:r>
            <a:r>
              <a:rPr lang="ru-RU" dirty="0" err="1"/>
              <a:t>қолиш</a:t>
            </a:r>
            <a:r>
              <a:rPr lang="ru-RU" dirty="0"/>
              <a:t> </a:t>
            </a:r>
            <a:r>
              <a:rPr lang="ru-RU" dirty="0" err="1"/>
              <a:t>ушбу</a:t>
            </a:r>
            <a:r>
              <a:rPr lang="ru-RU" dirty="0"/>
              <a:t> </a:t>
            </a:r>
            <a:r>
              <a:rPr lang="ru-RU" dirty="0" err="1"/>
              <a:t>Кодекснинг</a:t>
            </a:r>
            <a:r>
              <a:rPr lang="ru-RU" dirty="0"/>
              <a:t> 164-моддаси </a:t>
            </a:r>
            <a:r>
              <a:rPr lang="ru-RU" dirty="0" err="1"/>
              <a:t>талабларига</a:t>
            </a:r>
            <a:r>
              <a:rPr lang="ru-RU" dirty="0"/>
              <a:t> </a:t>
            </a:r>
            <a:r>
              <a:rPr lang="ru-RU" dirty="0" err="1"/>
              <a:t>риоя</a:t>
            </a:r>
            <a:r>
              <a:rPr lang="ru-RU" dirty="0"/>
              <a:t> </a:t>
            </a:r>
            <a:r>
              <a:rPr lang="ru-RU" dirty="0" err="1"/>
              <a:t>қилинган</a:t>
            </a:r>
            <a:r>
              <a:rPr lang="ru-RU" dirty="0"/>
              <a:t> </a:t>
            </a:r>
            <a:r>
              <a:rPr lang="ru-RU" dirty="0" err="1"/>
              <a:t>ҳолда</a:t>
            </a:r>
            <a:r>
              <a:rPr lang="ru-RU" dirty="0"/>
              <a:t> </a:t>
            </a:r>
            <a:r>
              <a:rPr lang="ru-RU" dirty="0" err="1"/>
              <a:t>иш</a:t>
            </a:r>
            <a:r>
              <a:rPr lang="ru-RU" dirty="0"/>
              <a:t> </a:t>
            </a:r>
            <a:r>
              <a:rPr lang="ru-RU" dirty="0" err="1"/>
              <a:t>берувчи</a:t>
            </a:r>
            <a:r>
              <a:rPr lang="ru-RU" dirty="0"/>
              <a:t> </a:t>
            </a:r>
            <a:r>
              <a:rPr lang="ru-RU" dirty="0" err="1"/>
              <a:t>томонидан</a:t>
            </a:r>
            <a:r>
              <a:rPr lang="ru-RU" dirty="0"/>
              <a:t> </a:t>
            </a:r>
            <a:r>
              <a:rPr lang="ru-RU" dirty="0" err="1"/>
              <a:t>амалга</a:t>
            </a:r>
            <a:r>
              <a:rPr lang="ru-RU" dirty="0"/>
              <a:t> </a:t>
            </a:r>
            <a:r>
              <a:rPr lang="ru-RU" dirty="0" err="1"/>
              <a:t>оширилади</a:t>
            </a:r>
            <a:r>
              <a:rPr lang="ru-RU" dirty="0"/>
              <a:t>;</a:t>
            </a:r>
          </a:p>
          <a:p>
            <a:r>
              <a:rPr lang="ru-RU" i="1" dirty="0" smtClean="0"/>
              <a:t>(</a:t>
            </a:r>
            <a:r>
              <a:rPr lang="ru-RU" dirty="0" smtClean="0"/>
              <a:t>3</a:t>
            </a:r>
            <a:r>
              <a:rPr lang="ru-RU" dirty="0"/>
              <a:t>) </a:t>
            </a:r>
            <a:r>
              <a:rPr lang="ru-RU" dirty="0" err="1"/>
              <a:t>меҳнат</a:t>
            </a:r>
            <a:r>
              <a:rPr lang="ru-RU" dirty="0"/>
              <a:t> </a:t>
            </a:r>
            <a:r>
              <a:rPr lang="ru-RU" dirty="0" err="1"/>
              <a:t>шартномасини</a:t>
            </a:r>
            <a:r>
              <a:rPr lang="ru-RU" dirty="0"/>
              <a:t> </a:t>
            </a:r>
            <a:r>
              <a:rPr lang="ru-RU" dirty="0" err="1"/>
              <a:t>бекор</a:t>
            </a:r>
            <a:r>
              <a:rPr lang="ru-RU" dirty="0"/>
              <a:t> </a:t>
            </a:r>
            <a:r>
              <a:rPr lang="ru-RU" dirty="0" err="1"/>
              <a:t>қилиш</a:t>
            </a:r>
            <a:r>
              <a:rPr lang="ru-RU" dirty="0"/>
              <a:t> (100-модда </a:t>
            </a:r>
            <a:r>
              <a:rPr lang="ru-RU" dirty="0" err="1"/>
              <a:t>иккинчи</a:t>
            </a:r>
            <a:r>
              <a:rPr lang="ru-RU" dirty="0"/>
              <a:t> </a:t>
            </a:r>
            <a:r>
              <a:rPr lang="ru-RU" dirty="0" err="1"/>
              <a:t>қисмининг</a:t>
            </a:r>
            <a:r>
              <a:rPr lang="ru-RU" dirty="0"/>
              <a:t> 3 </a:t>
            </a:r>
            <a:r>
              <a:rPr lang="ru-RU" dirty="0" err="1"/>
              <a:t>ва</a:t>
            </a:r>
            <a:r>
              <a:rPr lang="ru-RU" dirty="0"/>
              <a:t> 4-бандлари).</a:t>
            </a:r>
          </a:p>
          <a:p>
            <a:r>
              <a:rPr lang="ru-RU" dirty="0"/>
              <a:t>Ушбу </a:t>
            </a:r>
            <a:r>
              <a:rPr lang="ru-RU" dirty="0" err="1"/>
              <a:t>моддада</a:t>
            </a:r>
            <a:r>
              <a:rPr lang="ru-RU" dirty="0"/>
              <a:t> </a:t>
            </a:r>
            <a:r>
              <a:rPr lang="ru-RU" dirty="0" err="1"/>
              <a:t>назарда</a:t>
            </a:r>
            <a:r>
              <a:rPr lang="ru-RU" dirty="0"/>
              <a:t> </a:t>
            </a:r>
            <a:r>
              <a:rPr lang="ru-RU" dirty="0" err="1"/>
              <a:t>тутилмаган</a:t>
            </a:r>
            <a:r>
              <a:rPr lang="ru-RU" dirty="0"/>
              <a:t> </a:t>
            </a:r>
            <a:r>
              <a:rPr lang="ru-RU" dirty="0" err="1"/>
              <a:t>интизомий</a:t>
            </a:r>
            <a:r>
              <a:rPr lang="ru-RU" dirty="0"/>
              <a:t> </a:t>
            </a:r>
            <a:r>
              <a:rPr lang="ru-RU" dirty="0" err="1"/>
              <a:t>жазо</a:t>
            </a:r>
            <a:r>
              <a:rPr lang="ru-RU" dirty="0"/>
              <a:t> </a:t>
            </a:r>
            <a:r>
              <a:rPr lang="ru-RU" dirty="0" err="1"/>
              <a:t>чораларини</a:t>
            </a:r>
            <a:r>
              <a:rPr lang="ru-RU" dirty="0"/>
              <a:t> </a:t>
            </a:r>
            <a:r>
              <a:rPr lang="ru-RU" dirty="0" err="1"/>
              <a:t>қўлланиш</a:t>
            </a:r>
            <a:r>
              <a:rPr lang="ru-RU" dirty="0"/>
              <a:t> </a:t>
            </a:r>
            <a:r>
              <a:rPr lang="ru-RU" dirty="0" err="1"/>
              <a:t>тақиқланади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87279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uz-Cyrl-UZ" sz="2800" b="1" dirty="0" smtClean="0">
                <a:solidFill>
                  <a:srgbClr val="FFC000"/>
                </a:solidFill>
              </a:rPr>
              <a:t/>
            </a:r>
            <a:br>
              <a:rPr lang="uz-Cyrl-UZ" sz="2800" b="1" dirty="0" smtClean="0">
                <a:solidFill>
                  <a:srgbClr val="FFC000"/>
                </a:solidFill>
              </a:rPr>
            </a:br>
            <a:r>
              <a:rPr lang="uz-Cyrl-UZ" sz="2800" b="1" dirty="0" smtClean="0">
                <a:solidFill>
                  <a:srgbClr val="FFC000"/>
                </a:solidFill>
              </a:rPr>
              <a:t>Маъмурий-ҳуқуқий жавобгарлик </a:t>
            </a:r>
            <a:r>
              <a:rPr lang="uz-Cyrl-UZ" sz="2800" b="1" dirty="0">
                <a:solidFill>
                  <a:srgbClr val="FFC000"/>
                </a:solidFill>
              </a:rPr>
              <a:t>Маъмурий жавобгарлик тўғрисидаги кодекснинг </a:t>
            </a:r>
            <a:r>
              <a:rPr lang="en-US" sz="2800" b="1" dirty="0">
                <a:solidFill>
                  <a:srgbClr val="FFC000"/>
                </a:solidFill>
              </a:rPr>
              <a:t>VIII </a:t>
            </a:r>
            <a:r>
              <a:rPr lang="ru-RU" sz="2800" b="1" dirty="0" err="1">
                <a:solidFill>
                  <a:srgbClr val="FFC000"/>
                </a:solidFill>
              </a:rPr>
              <a:t>боби</a:t>
            </a:r>
            <a:r>
              <a:rPr lang="ru-RU" sz="2800" b="1" dirty="0">
                <a:solidFill>
                  <a:srgbClr val="FFC000"/>
                </a:solidFill>
              </a:rPr>
              <a:t> </a:t>
            </a:r>
            <a:r>
              <a:rPr lang="en-US" sz="2800" b="1" dirty="0">
                <a:solidFill>
                  <a:srgbClr val="FFC000"/>
                </a:solidFill>
              </a:rPr>
              <a:t>65-96 </a:t>
            </a:r>
            <a:r>
              <a:rPr lang="uz-Cyrl-UZ" sz="2800" b="1" dirty="0">
                <a:solidFill>
                  <a:srgbClr val="FFC000"/>
                </a:solidFill>
              </a:rPr>
              <a:t>моддалари билан амалга оширилади.</a:t>
            </a:r>
            <a:r>
              <a:rPr lang="ru-RU" sz="2800" dirty="0">
                <a:solidFill>
                  <a:srgbClr val="FFC000"/>
                </a:solidFill>
              </a:rPr>
              <a:t/>
            </a:r>
            <a:br>
              <a:rPr lang="ru-RU" sz="2800" dirty="0">
                <a:solidFill>
                  <a:srgbClr val="FFC000"/>
                </a:solidFill>
              </a:rPr>
            </a:br>
            <a:r>
              <a:rPr lang="uz-Cyrl-UZ" sz="2800" b="1" dirty="0" smtClean="0">
                <a:solidFill>
                  <a:srgbClr val="FFC000"/>
                </a:solidFill>
              </a:rPr>
              <a:t>:</a:t>
            </a:r>
            <a:endParaRPr lang="ru-RU" sz="2800" b="1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340768"/>
            <a:ext cx="8568952" cy="5112568"/>
          </a:xfrm>
        </p:spPr>
        <p:txBody>
          <a:bodyPr>
            <a:normAutofit fontScale="77500" lnSpcReduction="20000"/>
          </a:bodyPr>
          <a:lstStyle/>
          <a:p>
            <a:r>
              <a:rPr lang="ru-RU" sz="2800" b="1" dirty="0" smtClean="0"/>
              <a:t>23-модда</a:t>
            </a:r>
            <a:r>
              <a:rPr lang="ru-RU" sz="2800" b="1" dirty="0"/>
              <a:t>. </a:t>
            </a:r>
            <a:r>
              <a:rPr lang="ru-RU" sz="2800" b="1" dirty="0" err="1"/>
              <a:t>Маъмурий</a:t>
            </a:r>
            <a:r>
              <a:rPr lang="ru-RU" sz="2800" b="1" dirty="0"/>
              <a:t> </a:t>
            </a:r>
            <a:r>
              <a:rPr lang="ru-RU" sz="2800" b="1" dirty="0" err="1"/>
              <a:t>жазонинг</a:t>
            </a:r>
            <a:r>
              <a:rPr lang="ru-RU" sz="2800" b="1" dirty="0"/>
              <a:t> </a:t>
            </a:r>
            <a:r>
              <a:rPr lang="ru-RU" sz="2800" b="1" dirty="0" err="1" smtClean="0"/>
              <a:t>турлари</a:t>
            </a:r>
            <a:r>
              <a:rPr lang="ru-RU" sz="2800" dirty="0" smtClean="0"/>
              <a:t>:</a:t>
            </a:r>
            <a:endParaRPr lang="ru-RU" sz="2800" dirty="0"/>
          </a:p>
          <a:p>
            <a:r>
              <a:rPr lang="ru-RU" sz="2800" dirty="0"/>
              <a:t>1) </a:t>
            </a:r>
            <a:r>
              <a:rPr lang="ru-RU" sz="2800" dirty="0" smtClean="0"/>
              <a:t>жарима-</a:t>
            </a:r>
            <a:r>
              <a:rPr lang="ru-RU" sz="2400" dirty="0" smtClean="0"/>
              <a:t>Жарима </a:t>
            </a:r>
            <a:r>
              <a:rPr lang="ru-RU" sz="2400" dirty="0" err="1"/>
              <a:t>базавий</a:t>
            </a:r>
            <a:r>
              <a:rPr lang="ru-RU" sz="2400" dirty="0"/>
              <a:t> </a:t>
            </a:r>
            <a:r>
              <a:rPr lang="ru-RU" sz="2400" dirty="0" err="1"/>
              <a:t>ҳисоблаш</a:t>
            </a:r>
            <a:r>
              <a:rPr lang="ru-RU" sz="2400" dirty="0"/>
              <a:t> </a:t>
            </a:r>
            <a:r>
              <a:rPr lang="ru-RU" sz="2400" dirty="0" err="1"/>
              <a:t>миқдорининг</a:t>
            </a:r>
            <a:r>
              <a:rPr lang="ru-RU" sz="2400" dirty="0"/>
              <a:t> </a:t>
            </a:r>
            <a:r>
              <a:rPr lang="ru-RU" sz="2400" dirty="0" err="1"/>
              <a:t>беш</a:t>
            </a:r>
            <a:r>
              <a:rPr lang="ru-RU" sz="2400" dirty="0"/>
              <a:t> </a:t>
            </a:r>
            <a:r>
              <a:rPr lang="ru-RU" sz="2400" dirty="0" err="1"/>
              <a:t>бараваридан</a:t>
            </a:r>
            <a:r>
              <a:rPr lang="ru-RU" sz="2400" dirty="0"/>
              <a:t> </a:t>
            </a:r>
            <a:r>
              <a:rPr lang="ru-RU" sz="2400" dirty="0" err="1"/>
              <a:t>олти</a:t>
            </a:r>
            <a:r>
              <a:rPr lang="ru-RU" sz="2400" dirty="0"/>
              <a:t> юз </a:t>
            </a:r>
            <a:r>
              <a:rPr lang="ru-RU" sz="2400" dirty="0" err="1"/>
              <a:t>бараваригача</a:t>
            </a:r>
            <a:r>
              <a:rPr lang="ru-RU" sz="2400" dirty="0"/>
              <a:t> </a:t>
            </a:r>
            <a:r>
              <a:rPr lang="ru-RU" sz="2400" dirty="0" err="1"/>
              <a:t>миқдорда</a:t>
            </a:r>
            <a:r>
              <a:rPr lang="ru-RU" sz="2400" dirty="0"/>
              <a:t> </a:t>
            </a:r>
            <a:r>
              <a:rPr lang="ru-RU" sz="2400" dirty="0" err="1"/>
              <a:t>белгиланади</a:t>
            </a:r>
            <a:r>
              <a:rPr lang="ru-RU" sz="2400" dirty="0"/>
              <a:t>.</a:t>
            </a:r>
            <a:r>
              <a:rPr lang="ru-RU" sz="2800" dirty="0" smtClean="0"/>
              <a:t> ;</a:t>
            </a:r>
            <a:endParaRPr lang="ru-RU" sz="2800" dirty="0"/>
          </a:p>
          <a:p>
            <a:r>
              <a:rPr lang="ru-RU" sz="2800" dirty="0"/>
              <a:t>2) </a:t>
            </a:r>
            <a:r>
              <a:rPr lang="ru-RU" sz="2800" dirty="0" err="1"/>
              <a:t>маъмурий</a:t>
            </a:r>
            <a:r>
              <a:rPr lang="ru-RU" sz="2800" dirty="0"/>
              <a:t> </a:t>
            </a:r>
            <a:r>
              <a:rPr lang="ru-RU" sz="2800" dirty="0" err="1"/>
              <a:t>ҳуқуқбузарликни</a:t>
            </a:r>
            <a:r>
              <a:rPr lang="ru-RU" sz="2800" dirty="0"/>
              <a:t> </a:t>
            </a:r>
            <a:r>
              <a:rPr lang="ru-RU" sz="2800" dirty="0" err="1"/>
              <a:t>содир</a:t>
            </a:r>
            <a:r>
              <a:rPr lang="ru-RU" sz="2800" dirty="0"/>
              <a:t> </a:t>
            </a:r>
            <a:r>
              <a:rPr lang="ru-RU" sz="2800" dirty="0" err="1"/>
              <a:t>этиш</a:t>
            </a:r>
            <a:r>
              <a:rPr lang="ru-RU" sz="2800" dirty="0"/>
              <a:t> </a:t>
            </a:r>
            <a:r>
              <a:rPr lang="ru-RU" sz="2800" dirty="0" err="1"/>
              <a:t>қуроли</a:t>
            </a:r>
            <a:r>
              <a:rPr lang="ru-RU" sz="2800" dirty="0"/>
              <a:t> </a:t>
            </a:r>
            <a:r>
              <a:rPr lang="ru-RU" sz="2800" dirty="0" err="1"/>
              <a:t>ҳисобланган</a:t>
            </a:r>
            <a:r>
              <a:rPr lang="ru-RU" sz="2800" dirty="0"/>
              <a:t> </a:t>
            </a:r>
            <a:r>
              <a:rPr lang="ru-RU" sz="2800" dirty="0" err="1"/>
              <a:t>ёки</a:t>
            </a:r>
            <a:r>
              <a:rPr lang="ru-RU" sz="2800" dirty="0"/>
              <a:t> </a:t>
            </a:r>
            <a:r>
              <a:rPr lang="ru-RU" sz="2800" dirty="0" err="1"/>
              <a:t>бевосита</a:t>
            </a:r>
            <a:r>
              <a:rPr lang="ru-RU" sz="2800" dirty="0"/>
              <a:t> </a:t>
            </a:r>
            <a:r>
              <a:rPr lang="ru-RU" sz="2800" dirty="0" err="1"/>
              <a:t>шундай</a:t>
            </a:r>
            <a:r>
              <a:rPr lang="ru-RU" sz="2800" dirty="0"/>
              <a:t> </a:t>
            </a:r>
            <a:r>
              <a:rPr lang="ru-RU" sz="2800" dirty="0" err="1"/>
              <a:t>нарса</a:t>
            </a:r>
            <a:r>
              <a:rPr lang="ru-RU" sz="2800" dirty="0"/>
              <a:t> </a:t>
            </a:r>
            <a:r>
              <a:rPr lang="ru-RU" sz="2800" dirty="0" err="1"/>
              <a:t>бўлган</a:t>
            </a:r>
            <a:r>
              <a:rPr lang="ru-RU" sz="2800" dirty="0"/>
              <a:t> </a:t>
            </a:r>
            <a:r>
              <a:rPr lang="ru-RU" sz="2800" dirty="0" err="1"/>
              <a:t>ашёни</a:t>
            </a:r>
            <a:r>
              <a:rPr lang="ru-RU" sz="2800" dirty="0"/>
              <a:t> </a:t>
            </a:r>
            <a:r>
              <a:rPr lang="ru-RU" sz="2800" dirty="0" err="1"/>
              <a:t>ҳақини</a:t>
            </a:r>
            <a:r>
              <a:rPr lang="ru-RU" sz="2800" dirty="0"/>
              <a:t> </a:t>
            </a:r>
            <a:r>
              <a:rPr lang="ru-RU" sz="2800" dirty="0" err="1"/>
              <a:t>тўлаш</a:t>
            </a:r>
            <a:r>
              <a:rPr lang="ru-RU" sz="2800" dirty="0"/>
              <a:t> </a:t>
            </a:r>
            <a:r>
              <a:rPr lang="ru-RU" sz="2800" dirty="0" err="1"/>
              <a:t>шарти</a:t>
            </a:r>
            <a:r>
              <a:rPr lang="ru-RU" sz="2800" dirty="0"/>
              <a:t> </a:t>
            </a:r>
            <a:r>
              <a:rPr lang="ru-RU" sz="2800" dirty="0" err="1"/>
              <a:t>билан</a:t>
            </a:r>
            <a:r>
              <a:rPr lang="ru-RU" sz="2800" dirty="0"/>
              <a:t> </a:t>
            </a:r>
            <a:r>
              <a:rPr lang="ru-RU" sz="2800" dirty="0" err="1"/>
              <a:t>олиб</a:t>
            </a:r>
            <a:r>
              <a:rPr lang="ru-RU" sz="2800" dirty="0"/>
              <a:t> </a:t>
            </a:r>
            <a:r>
              <a:rPr lang="ru-RU" sz="2800" dirty="0" err="1"/>
              <a:t>қўйиш</a:t>
            </a:r>
            <a:r>
              <a:rPr lang="ru-RU" sz="2800" dirty="0"/>
              <a:t>;</a:t>
            </a:r>
          </a:p>
          <a:p>
            <a:r>
              <a:rPr lang="ru-RU" sz="2800" dirty="0"/>
              <a:t>3) </a:t>
            </a:r>
            <a:r>
              <a:rPr lang="ru-RU" sz="2800" dirty="0" err="1"/>
              <a:t>маъмурий</a:t>
            </a:r>
            <a:r>
              <a:rPr lang="ru-RU" sz="2800" dirty="0"/>
              <a:t> </a:t>
            </a:r>
            <a:r>
              <a:rPr lang="ru-RU" sz="2800" dirty="0" err="1"/>
              <a:t>ҳуқуқбузарликни</a:t>
            </a:r>
            <a:r>
              <a:rPr lang="ru-RU" sz="2800" dirty="0"/>
              <a:t> </a:t>
            </a:r>
            <a:r>
              <a:rPr lang="ru-RU" sz="2800" dirty="0" err="1"/>
              <a:t>содир</a:t>
            </a:r>
            <a:r>
              <a:rPr lang="ru-RU" sz="2800" dirty="0"/>
              <a:t> </a:t>
            </a:r>
            <a:r>
              <a:rPr lang="ru-RU" sz="2800" dirty="0" err="1"/>
              <a:t>этиш</a:t>
            </a:r>
            <a:r>
              <a:rPr lang="ru-RU" sz="2800" dirty="0"/>
              <a:t> </a:t>
            </a:r>
            <a:r>
              <a:rPr lang="ru-RU" sz="2800" dirty="0" err="1"/>
              <a:t>қуроли</a:t>
            </a:r>
            <a:r>
              <a:rPr lang="ru-RU" sz="2800" dirty="0"/>
              <a:t> </a:t>
            </a:r>
            <a:r>
              <a:rPr lang="ru-RU" sz="2800" dirty="0" err="1"/>
              <a:t>ҳисобланган</a:t>
            </a:r>
            <a:r>
              <a:rPr lang="ru-RU" sz="2800" dirty="0"/>
              <a:t> </a:t>
            </a:r>
            <a:r>
              <a:rPr lang="ru-RU" sz="2800" dirty="0" err="1"/>
              <a:t>ёки</a:t>
            </a:r>
            <a:r>
              <a:rPr lang="ru-RU" sz="2800" dirty="0"/>
              <a:t> </a:t>
            </a:r>
            <a:r>
              <a:rPr lang="ru-RU" sz="2800" dirty="0" err="1"/>
              <a:t>бевосита</a:t>
            </a:r>
            <a:r>
              <a:rPr lang="ru-RU" sz="2800" dirty="0"/>
              <a:t> </a:t>
            </a:r>
            <a:r>
              <a:rPr lang="ru-RU" sz="2800" dirty="0" err="1"/>
              <a:t>шундай</a:t>
            </a:r>
            <a:r>
              <a:rPr lang="ru-RU" sz="2800" dirty="0"/>
              <a:t> </a:t>
            </a:r>
            <a:r>
              <a:rPr lang="ru-RU" sz="2800" dirty="0" err="1"/>
              <a:t>нарса</a:t>
            </a:r>
            <a:r>
              <a:rPr lang="ru-RU" sz="2800" dirty="0"/>
              <a:t> </a:t>
            </a:r>
            <a:r>
              <a:rPr lang="ru-RU" sz="2800" dirty="0" err="1"/>
              <a:t>бўлган</a:t>
            </a:r>
            <a:r>
              <a:rPr lang="ru-RU" sz="2800" dirty="0"/>
              <a:t> </a:t>
            </a:r>
            <a:r>
              <a:rPr lang="ru-RU" sz="2800" dirty="0" err="1"/>
              <a:t>ашёни</a:t>
            </a:r>
            <a:r>
              <a:rPr lang="ru-RU" sz="2800" dirty="0"/>
              <a:t> </a:t>
            </a:r>
            <a:r>
              <a:rPr lang="ru-RU" sz="2800" dirty="0" err="1"/>
              <a:t>мусодара</a:t>
            </a:r>
            <a:r>
              <a:rPr lang="ru-RU" sz="2800" dirty="0"/>
              <a:t> </a:t>
            </a:r>
            <a:r>
              <a:rPr lang="ru-RU" sz="2800" dirty="0" err="1"/>
              <a:t>қилиш</a:t>
            </a:r>
            <a:r>
              <a:rPr lang="ru-RU" sz="2800" dirty="0"/>
              <a:t>;</a:t>
            </a:r>
          </a:p>
          <a:p>
            <a:r>
              <a:rPr lang="ru-RU" sz="2800" dirty="0"/>
              <a:t>4) </a:t>
            </a:r>
            <a:r>
              <a:rPr lang="ru-RU" sz="2800" dirty="0" err="1"/>
              <a:t>муайян</a:t>
            </a:r>
            <a:r>
              <a:rPr lang="ru-RU" sz="2800" dirty="0"/>
              <a:t> </a:t>
            </a:r>
            <a:r>
              <a:rPr lang="ru-RU" sz="2800" dirty="0" err="1"/>
              <a:t>шахсни</a:t>
            </a:r>
            <a:r>
              <a:rPr lang="ru-RU" sz="2800" dirty="0"/>
              <a:t> </a:t>
            </a:r>
            <a:r>
              <a:rPr lang="ru-RU" sz="2800" dirty="0" err="1"/>
              <a:t>унга</a:t>
            </a:r>
            <a:r>
              <a:rPr lang="ru-RU" sz="2800" dirty="0"/>
              <a:t> </a:t>
            </a:r>
            <a:r>
              <a:rPr lang="ru-RU" sz="2800" dirty="0" err="1"/>
              <a:t>берилган</a:t>
            </a:r>
            <a:r>
              <a:rPr lang="ru-RU" sz="2800" dirty="0"/>
              <a:t> </a:t>
            </a:r>
            <a:r>
              <a:rPr lang="ru-RU" sz="2800" dirty="0" err="1"/>
              <a:t>махсус</a:t>
            </a:r>
            <a:r>
              <a:rPr lang="ru-RU" sz="2800" dirty="0"/>
              <a:t> </a:t>
            </a:r>
            <a:r>
              <a:rPr lang="ru-RU" sz="2800" dirty="0" err="1"/>
              <a:t>ҳуқуқдан</a:t>
            </a:r>
            <a:r>
              <a:rPr lang="ru-RU" sz="2800" dirty="0"/>
              <a:t> (транспорт </a:t>
            </a:r>
            <a:r>
              <a:rPr lang="ru-RU" sz="2800" dirty="0" err="1"/>
              <a:t>воситасини</a:t>
            </a:r>
            <a:r>
              <a:rPr lang="ru-RU" sz="2800" dirty="0"/>
              <a:t> </a:t>
            </a:r>
            <a:r>
              <a:rPr lang="ru-RU" sz="2800" dirty="0" err="1"/>
              <a:t>бошқариш</a:t>
            </a:r>
            <a:r>
              <a:rPr lang="ru-RU" sz="2800" dirty="0"/>
              <a:t> </a:t>
            </a:r>
            <a:r>
              <a:rPr lang="ru-RU" sz="2800" dirty="0" err="1"/>
              <a:t>ҳуқуқидан</a:t>
            </a:r>
            <a:r>
              <a:rPr lang="ru-RU" sz="2800" dirty="0"/>
              <a:t>, </a:t>
            </a:r>
            <a:r>
              <a:rPr lang="ru-RU" sz="2800" dirty="0" err="1"/>
              <a:t>ов</a:t>
            </a:r>
            <a:r>
              <a:rPr lang="ru-RU" sz="2800" dirty="0"/>
              <a:t> </a:t>
            </a:r>
            <a:r>
              <a:rPr lang="ru-RU" sz="2800" dirty="0" err="1"/>
              <a:t>қилиш</a:t>
            </a:r>
            <a:r>
              <a:rPr lang="ru-RU" sz="2800" dirty="0"/>
              <a:t> </a:t>
            </a:r>
            <a:r>
              <a:rPr lang="ru-RU" sz="2800" dirty="0" err="1"/>
              <a:t>ҳуқуқидан</a:t>
            </a:r>
            <a:r>
              <a:rPr lang="ru-RU" sz="2800" dirty="0"/>
              <a:t>) </a:t>
            </a:r>
            <a:r>
              <a:rPr lang="ru-RU" sz="2800" dirty="0" err="1"/>
              <a:t>маҳрум</a:t>
            </a:r>
            <a:r>
              <a:rPr lang="ru-RU" sz="2800" dirty="0"/>
              <a:t> </a:t>
            </a:r>
            <a:r>
              <a:rPr lang="ru-RU" sz="2800" dirty="0" err="1"/>
              <a:t>этиш</a:t>
            </a:r>
            <a:r>
              <a:rPr lang="ru-RU" sz="2800" dirty="0"/>
              <a:t>;</a:t>
            </a:r>
          </a:p>
          <a:p>
            <a:r>
              <a:rPr lang="ru-RU" sz="2800" dirty="0"/>
              <a:t>5) </a:t>
            </a:r>
            <a:r>
              <a:rPr lang="ru-RU" sz="2800" dirty="0" err="1"/>
              <a:t>маъмурий</a:t>
            </a:r>
            <a:r>
              <a:rPr lang="ru-RU" sz="2800" dirty="0"/>
              <a:t> </a:t>
            </a:r>
            <a:r>
              <a:rPr lang="ru-RU" sz="2800" dirty="0" err="1"/>
              <a:t>қамоққа</a:t>
            </a:r>
            <a:r>
              <a:rPr lang="ru-RU" sz="2800" dirty="0"/>
              <a:t> </a:t>
            </a:r>
            <a:r>
              <a:rPr lang="ru-RU" sz="2800" dirty="0" err="1"/>
              <a:t>олиш</a:t>
            </a:r>
            <a:r>
              <a:rPr lang="ru-RU" sz="2800" dirty="0"/>
              <a:t>.</a:t>
            </a:r>
          </a:p>
          <a:p>
            <a:r>
              <a:rPr lang="ru-RU" sz="2800" dirty="0" smtClean="0"/>
              <a:t>6</a:t>
            </a:r>
            <a:r>
              <a:rPr lang="ru-RU" sz="2800" dirty="0"/>
              <a:t>) чет эл </a:t>
            </a:r>
            <a:r>
              <a:rPr lang="ru-RU" sz="2800" dirty="0" err="1"/>
              <a:t>фуқароларини</a:t>
            </a:r>
            <a:r>
              <a:rPr lang="ru-RU" sz="2800" dirty="0"/>
              <a:t> </a:t>
            </a:r>
            <a:r>
              <a:rPr lang="ru-RU" sz="2800" dirty="0" err="1"/>
              <a:t>ва</a:t>
            </a:r>
            <a:r>
              <a:rPr lang="ru-RU" sz="2800" dirty="0"/>
              <a:t> </a:t>
            </a:r>
            <a:r>
              <a:rPr lang="ru-RU" sz="2800" dirty="0" err="1"/>
              <a:t>фуқаролиги</a:t>
            </a:r>
            <a:r>
              <a:rPr lang="ru-RU" sz="2800" dirty="0"/>
              <a:t> </a:t>
            </a:r>
            <a:r>
              <a:rPr lang="ru-RU" sz="2800" dirty="0" err="1"/>
              <a:t>бўлмаган</a:t>
            </a:r>
            <a:r>
              <a:rPr lang="ru-RU" sz="2800" dirty="0"/>
              <a:t> </a:t>
            </a:r>
            <a:r>
              <a:rPr lang="ru-RU" sz="2800" dirty="0" err="1"/>
              <a:t>шахсларни</a:t>
            </a:r>
            <a:r>
              <a:rPr lang="ru-RU" sz="2800" dirty="0"/>
              <a:t> Ўзбекистон </a:t>
            </a:r>
            <a:r>
              <a:rPr lang="ru-RU" sz="2800" dirty="0" err="1"/>
              <a:t>Республикаси</a:t>
            </a:r>
            <a:r>
              <a:rPr lang="ru-RU" sz="2800" dirty="0"/>
              <a:t> </a:t>
            </a:r>
            <a:r>
              <a:rPr lang="ru-RU" sz="2800" dirty="0" err="1"/>
              <a:t>ҳудудидан</a:t>
            </a:r>
            <a:r>
              <a:rPr lang="ru-RU" sz="2800" dirty="0"/>
              <a:t> </a:t>
            </a:r>
            <a:r>
              <a:rPr lang="ru-RU" sz="2800" dirty="0" err="1"/>
              <a:t>маъмурий</a:t>
            </a:r>
            <a:r>
              <a:rPr lang="ru-RU" sz="2800" dirty="0"/>
              <a:t> </a:t>
            </a:r>
            <a:r>
              <a:rPr lang="ru-RU" sz="2800" dirty="0" err="1"/>
              <a:t>тарзда</a:t>
            </a:r>
            <a:r>
              <a:rPr lang="ru-RU" sz="2800" dirty="0"/>
              <a:t> </a:t>
            </a:r>
            <a:r>
              <a:rPr lang="ru-RU" sz="2800" dirty="0" err="1"/>
              <a:t>чиқариб</a:t>
            </a:r>
            <a:r>
              <a:rPr lang="ru-RU" sz="2800" dirty="0"/>
              <a:t> </a:t>
            </a:r>
            <a:r>
              <a:rPr lang="ru-RU" sz="2800" dirty="0" err="1"/>
              <a:t>юбориш</a:t>
            </a:r>
            <a:r>
              <a:rPr lang="ru-RU" sz="2800" dirty="0"/>
              <a:t>.</a:t>
            </a:r>
          </a:p>
          <a:p>
            <a:endParaRPr lang="uz-Cyrl-UZ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2783813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z-Cyrl-UZ" b="1" dirty="0" smtClean="0">
                <a:solidFill>
                  <a:srgbClr val="FFC000"/>
                </a:solidFill>
              </a:rPr>
              <a:t>Экология соҳасидаги асосий тушунча ва тамойиллар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b="1" dirty="0" err="1">
                <a:solidFill>
                  <a:srgbClr val="FFC000"/>
                </a:solidFill>
              </a:rPr>
              <a:t>Атроф-муҳит</a:t>
            </a:r>
            <a:r>
              <a:rPr lang="ru-RU" sz="2000" b="1" dirty="0">
                <a:solidFill>
                  <a:srgbClr val="FFC000"/>
                </a:solidFill>
              </a:rPr>
              <a:t> </a:t>
            </a:r>
            <a:r>
              <a:rPr lang="ru-RU" sz="2000" b="1" dirty="0" err="1">
                <a:solidFill>
                  <a:srgbClr val="FFC000"/>
                </a:solidFill>
              </a:rPr>
              <a:t>ҳуқуқи</a:t>
            </a:r>
            <a:r>
              <a:rPr lang="ru-RU" sz="2000" b="1" dirty="0">
                <a:solidFill>
                  <a:srgbClr val="FFC000"/>
                </a:solidFill>
              </a:rPr>
              <a:t> </a:t>
            </a:r>
            <a:r>
              <a:rPr lang="ru-RU" sz="2000" dirty="0"/>
              <a:t>- </a:t>
            </a:r>
            <a:r>
              <a:rPr lang="ru-RU" sz="2000" dirty="0" err="1"/>
              <a:t>ҳуқуқшуносликнинг</a:t>
            </a:r>
            <a:r>
              <a:rPr lang="ru-RU" sz="2000" dirty="0"/>
              <a:t> </a:t>
            </a:r>
            <a:r>
              <a:rPr lang="ru-RU" sz="2000" dirty="0" err="1"/>
              <a:t>табиат</a:t>
            </a:r>
            <a:r>
              <a:rPr lang="ru-RU" sz="2000" dirty="0"/>
              <a:t> </a:t>
            </a:r>
            <a:r>
              <a:rPr lang="ru-RU" sz="2000" dirty="0" err="1"/>
              <a:t>ва</a:t>
            </a:r>
            <a:r>
              <a:rPr lang="ru-RU" sz="2000" dirty="0"/>
              <a:t> </a:t>
            </a:r>
            <a:r>
              <a:rPr lang="ru-RU" sz="2000" dirty="0" err="1"/>
              <a:t>жамият</a:t>
            </a:r>
            <a:r>
              <a:rPr lang="ru-RU" sz="2000" dirty="0"/>
              <a:t> </a:t>
            </a:r>
            <a:r>
              <a:rPr lang="ru-RU" sz="2000" dirty="0" err="1"/>
              <a:t>ўртасидаги</a:t>
            </a:r>
            <a:r>
              <a:rPr lang="ru-RU" sz="2000" dirty="0"/>
              <a:t> </a:t>
            </a:r>
            <a:r>
              <a:rPr lang="ru-RU" sz="2000" dirty="0" err="1"/>
              <a:t>муносабатларни</a:t>
            </a:r>
            <a:r>
              <a:rPr lang="ru-RU" sz="2000" dirty="0"/>
              <a:t> </a:t>
            </a:r>
            <a:r>
              <a:rPr lang="ru-RU" sz="2000" dirty="0" err="1"/>
              <a:t>тартибга</a:t>
            </a:r>
            <a:r>
              <a:rPr lang="ru-RU" sz="2000" dirty="0"/>
              <a:t> </a:t>
            </a:r>
            <a:r>
              <a:rPr lang="ru-RU" sz="2000" dirty="0" err="1"/>
              <a:t>солувчи</a:t>
            </a:r>
            <a:r>
              <a:rPr lang="ru-RU" sz="2000" dirty="0"/>
              <a:t> </a:t>
            </a:r>
            <a:r>
              <a:rPr lang="ru-RU" sz="2000" dirty="0" err="1"/>
              <a:t>янги</a:t>
            </a:r>
            <a:r>
              <a:rPr lang="ru-RU" sz="2000" dirty="0"/>
              <a:t> </a:t>
            </a:r>
            <a:r>
              <a:rPr lang="ru-RU" sz="2000" dirty="0" err="1"/>
              <a:t>йўналиши</a:t>
            </a:r>
            <a:r>
              <a:rPr lang="ru-RU" sz="2000" dirty="0"/>
              <a:t>; </a:t>
            </a:r>
            <a:r>
              <a:rPr lang="ru-RU" sz="2000" dirty="0" err="1"/>
              <a:t>табиий</a:t>
            </a:r>
            <a:r>
              <a:rPr lang="ru-RU" sz="2000" dirty="0"/>
              <a:t> </a:t>
            </a:r>
            <a:r>
              <a:rPr lang="ru-RU" sz="2000" dirty="0" err="1"/>
              <a:t>ресурсларни</a:t>
            </a:r>
            <a:r>
              <a:rPr lang="ru-RU" sz="2000" dirty="0"/>
              <a:t> </a:t>
            </a:r>
            <a:r>
              <a:rPr lang="ru-RU" sz="2000" dirty="0" err="1"/>
              <a:t>сақлаб</a:t>
            </a:r>
            <a:r>
              <a:rPr lang="ru-RU" sz="2000" dirty="0"/>
              <a:t> </a:t>
            </a:r>
            <a:r>
              <a:rPr lang="ru-RU" sz="2000" dirty="0" err="1"/>
              <a:t>қолишнинг</a:t>
            </a:r>
            <a:r>
              <a:rPr lang="ru-RU" sz="2000" dirty="0"/>
              <a:t> </a:t>
            </a:r>
            <a:r>
              <a:rPr lang="ru-RU" sz="2000" dirty="0" err="1"/>
              <a:t>ҳуқуқий</a:t>
            </a:r>
            <a:r>
              <a:rPr lang="ru-RU" sz="2000" dirty="0"/>
              <a:t> </a:t>
            </a:r>
            <a:r>
              <a:rPr lang="ru-RU" sz="2000" dirty="0" err="1"/>
              <a:t>асосларини</a:t>
            </a:r>
            <a:r>
              <a:rPr lang="ru-RU" sz="2000" dirty="0"/>
              <a:t> </a:t>
            </a:r>
            <a:r>
              <a:rPr lang="ru-RU" sz="2000" dirty="0" err="1"/>
              <a:t>ишлаб</a:t>
            </a:r>
            <a:r>
              <a:rPr lang="ru-RU" sz="2000" dirty="0"/>
              <a:t> </a:t>
            </a:r>
            <a:r>
              <a:rPr lang="ru-RU" sz="2000" dirty="0" err="1"/>
              <a:t>чиқиш</a:t>
            </a:r>
            <a:r>
              <a:rPr lang="ru-RU" sz="2000" dirty="0"/>
              <a:t> </a:t>
            </a:r>
            <a:r>
              <a:rPr lang="ru-RU" sz="2000" dirty="0" err="1"/>
              <a:t>борасида</a:t>
            </a:r>
            <a:r>
              <a:rPr lang="ru-RU" sz="2000" dirty="0"/>
              <a:t> </a:t>
            </a:r>
            <a:r>
              <a:rPr lang="ru-RU" sz="2000" dirty="0" err="1"/>
              <a:t>шаклланиб</a:t>
            </a:r>
            <a:r>
              <a:rPr lang="ru-RU" sz="2000" dirty="0"/>
              <a:t> </a:t>
            </a:r>
            <a:r>
              <a:rPr lang="ru-RU" sz="2000" dirty="0" err="1"/>
              <a:t>келаётган</a:t>
            </a:r>
            <a:r>
              <a:rPr lang="ru-RU" sz="2000" dirty="0"/>
              <a:t> </a:t>
            </a:r>
            <a:r>
              <a:rPr lang="ru-RU" sz="2000" dirty="0" err="1"/>
              <a:t>соҳа</a:t>
            </a:r>
            <a:r>
              <a:rPr lang="ru-RU" sz="2000" dirty="0" smtClean="0"/>
              <a:t>.</a:t>
            </a:r>
          </a:p>
          <a:p>
            <a:r>
              <a:rPr lang="ru-RU" sz="2000" b="1" dirty="0" err="1" smtClean="0">
                <a:solidFill>
                  <a:srgbClr val="FFC000"/>
                </a:solidFill>
              </a:rPr>
              <a:t>Атроф-муҳитга</a:t>
            </a:r>
            <a:r>
              <a:rPr lang="ru-RU" sz="2000" b="1" dirty="0" smtClean="0">
                <a:solidFill>
                  <a:srgbClr val="FFC000"/>
                </a:solidFill>
              </a:rPr>
              <a:t> </a:t>
            </a:r>
            <a:r>
              <a:rPr lang="ru-RU" sz="2000" b="1" dirty="0" err="1">
                <a:solidFill>
                  <a:srgbClr val="FFC000"/>
                </a:solidFill>
              </a:rPr>
              <a:t>кўрсатилаётган</a:t>
            </a:r>
            <a:r>
              <a:rPr lang="ru-RU" sz="2000" b="1" dirty="0">
                <a:solidFill>
                  <a:srgbClr val="FFC000"/>
                </a:solidFill>
              </a:rPr>
              <a:t> </a:t>
            </a:r>
            <a:r>
              <a:rPr lang="ru-RU" sz="2000" b="1" dirty="0" err="1">
                <a:solidFill>
                  <a:srgbClr val="FFC000"/>
                </a:solidFill>
              </a:rPr>
              <a:t>таъсир</a:t>
            </a:r>
            <a:r>
              <a:rPr lang="ru-RU" sz="2000" b="1" dirty="0">
                <a:solidFill>
                  <a:srgbClr val="FFC000"/>
                </a:solidFill>
              </a:rPr>
              <a:t> </a:t>
            </a:r>
            <a:r>
              <a:rPr lang="ru-RU" sz="2000" dirty="0"/>
              <a:t>(</a:t>
            </a:r>
            <a:r>
              <a:rPr lang="ru-RU" sz="2000" dirty="0" err="1"/>
              <a:t>атроф-муҳитга</a:t>
            </a:r>
            <a:r>
              <a:rPr lang="ru-RU" sz="2000" dirty="0"/>
              <a:t> </a:t>
            </a:r>
            <a:r>
              <a:rPr lang="ru-RU" sz="2000" dirty="0" err="1"/>
              <a:t>кўрсатилаётган</a:t>
            </a:r>
            <a:r>
              <a:rPr lang="ru-RU" sz="2000" dirty="0"/>
              <a:t> </a:t>
            </a:r>
            <a:r>
              <a:rPr lang="ru-RU" sz="2000" dirty="0" err="1"/>
              <a:t>салбий</a:t>
            </a:r>
            <a:r>
              <a:rPr lang="ru-RU" sz="2000" dirty="0"/>
              <a:t> антропоген </a:t>
            </a:r>
            <a:r>
              <a:rPr lang="ru-RU" sz="2000" dirty="0" err="1"/>
              <a:t>таъсир</a:t>
            </a:r>
            <a:r>
              <a:rPr lang="ru-RU" sz="2000" dirty="0"/>
              <a:t>) – </a:t>
            </a:r>
            <a:r>
              <a:rPr lang="ru-RU" sz="2000" dirty="0" err="1"/>
              <a:t>атроф-муҳитда</a:t>
            </a:r>
            <a:r>
              <a:rPr lang="ru-RU" sz="2000" dirty="0"/>
              <a:t> </a:t>
            </a:r>
            <a:r>
              <a:rPr lang="ru-RU" sz="2000" dirty="0" err="1"/>
              <a:t>бевосита</a:t>
            </a:r>
            <a:r>
              <a:rPr lang="ru-RU" sz="2000" dirty="0"/>
              <a:t> </a:t>
            </a:r>
            <a:r>
              <a:rPr lang="ru-RU" sz="2000" dirty="0" err="1"/>
              <a:t>пайдо</a:t>
            </a:r>
            <a:r>
              <a:rPr lang="ru-RU" sz="2000" dirty="0"/>
              <a:t> </a:t>
            </a:r>
            <a:r>
              <a:rPr lang="ru-RU" sz="2000" dirty="0" err="1"/>
              <a:t>бўладиган</a:t>
            </a:r>
            <a:r>
              <a:rPr lang="ru-RU" sz="2000" dirty="0"/>
              <a:t> </a:t>
            </a:r>
            <a:r>
              <a:rPr lang="ru-RU" sz="2000" dirty="0" err="1"/>
              <a:t>ёки</a:t>
            </a:r>
            <a:r>
              <a:rPr lang="ru-RU" sz="2000" dirty="0"/>
              <a:t> антропоген </a:t>
            </a:r>
            <a:r>
              <a:rPr lang="ru-RU" sz="2000" dirty="0" err="1"/>
              <a:t>фаолиятни</a:t>
            </a:r>
            <a:r>
              <a:rPr lang="ru-RU" sz="2000" dirty="0"/>
              <a:t> </a:t>
            </a:r>
            <a:r>
              <a:rPr lang="ru-RU" sz="2000" dirty="0" err="1"/>
              <a:t>режалаштириш</a:t>
            </a:r>
            <a:r>
              <a:rPr lang="ru-RU" sz="2000" dirty="0"/>
              <a:t> </a:t>
            </a:r>
            <a:r>
              <a:rPr lang="ru-RU" sz="2000" dirty="0" err="1"/>
              <a:t>натижасида</a:t>
            </a:r>
            <a:r>
              <a:rPr lang="ru-RU" sz="2000" dirty="0"/>
              <a:t> </a:t>
            </a:r>
            <a:r>
              <a:rPr lang="ru-RU" sz="2000" dirty="0" err="1"/>
              <a:t>содир</a:t>
            </a:r>
            <a:r>
              <a:rPr lang="ru-RU" sz="2000" dirty="0"/>
              <a:t> </a:t>
            </a:r>
            <a:r>
              <a:rPr lang="ru-RU" sz="2000" dirty="0" err="1"/>
              <a:t>бўладиган</a:t>
            </a:r>
            <a:r>
              <a:rPr lang="ru-RU" sz="2000" dirty="0"/>
              <a:t> </a:t>
            </a:r>
            <a:r>
              <a:rPr lang="ru-RU" sz="2000" dirty="0" err="1"/>
              <a:t>ва</a:t>
            </a:r>
            <a:r>
              <a:rPr lang="ru-RU" sz="2000" dirty="0"/>
              <a:t> </a:t>
            </a:r>
            <a:r>
              <a:rPr lang="ru-RU" sz="2000" dirty="0" err="1"/>
              <a:t>атроф-муҳитда</a:t>
            </a:r>
            <a:r>
              <a:rPr lang="ru-RU" sz="2000" dirty="0"/>
              <a:t> </a:t>
            </a:r>
            <a:r>
              <a:rPr lang="ru-RU" sz="2000" dirty="0" err="1"/>
              <a:t>салбий</a:t>
            </a:r>
            <a:r>
              <a:rPr lang="ru-RU" sz="2000" dirty="0"/>
              <a:t> </a:t>
            </a:r>
            <a:r>
              <a:rPr lang="ru-RU" sz="2000" dirty="0" err="1"/>
              <a:t>ўзгариш</a:t>
            </a:r>
            <a:r>
              <a:rPr lang="ru-RU" sz="2000" dirty="0"/>
              <a:t> </a:t>
            </a:r>
            <a:r>
              <a:rPr lang="ru-RU" sz="2000" dirty="0" err="1"/>
              <a:t>ва</a:t>
            </a:r>
            <a:r>
              <a:rPr lang="ru-RU" sz="2000" dirty="0"/>
              <a:t> </a:t>
            </a:r>
            <a:r>
              <a:rPr lang="ru-RU" sz="2000" dirty="0" err="1"/>
              <a:t>оқибатларга</a:t>
            </a:r>
            <a:r>
              <a:rPr lang="ru-RU" sz="2000" dirty="0"/>
              <a:t> </a:t>
            </a:r>
            <a:r>
              <a:rPr lang="ru-RU" sz="2000" dirty="0" err="1"/>
              <a:t>олиб</a:t>
            </a:r>
            <a:r>
              <a:rPr lang="ru-RU" sz="2000" dirty="0"/>
              <a:t> </a:t>
            </a:r>
            <a:r>
              <a:rPr lang="ru-RU" sz="2000" dirty="0" err="1"/>
              <a:t>келадиган</a:t>
            </a:r>
            <a:r>
              <a:rPr lang="ru-RU" sz="2000" dirty="0"/>
              <a:t> </a:t>
            </a:r>
            <a:r>
              <a:rPr lang="ru-RU" sz="2000" dirty="0" err="1"/>
              <a:t>ҳар</a:t>
            </a:r>
            <a:r>
              <a:rPr lang="ru-RU" sz="2000" dirty="0"/>
              <a:t> </a:t>
            </a:r>
            <a:r>
              <a:rPr lang="ru-RU" sz="2000" dirty="0" err="1"/>
              <a:t>қандай</a:t>
            </a:r>
            <a:r>
              <a:rPr lang="ru-RU" sz="2000" dirty="0"/>
              <a:t> </a:t>
            </a:r>
            <a:r>
              <a:rPr lang="ru-RU" sz="2000" dirty="0" err="1"/>
              <a:t>модда</a:t>
            </a:r>
            <a:r>
              <a:rPr lang="ru-RU" sz="2000" dirty="0"/>
              <a:t>, энергия </a:t>
            </a:r>
            <a:r>
              <a:rPr lang="ru-RU" sz="2000" dirty="0" err="1"/>
              <a:t>ва</a:t>
            </a:r>
            <a:r>
              <a:rPr lang="ru-RU" sz="2000" dirty="0"/>
              <a:t> </a:t>
            </a:r>
            <a:r>
              <a:rPr lang="ru-RU" sz="2000" dirty="0" err="1"/>
              <a:t>маълумотлар</a:t>
            </a:r>
            <a:r>
              <a:rPr lang="ru-RU" sz="2000" dirty="0"/>
              <a:t> </a:t>
            </a:r>
            <a:r>
              <a:rPr lang="ru-RU" sz="2000" dirty="0" err="1"/>
              <a:t>оқимлари</a:t>
            </a:r>
            <a:r>
              <a:rPr lang="ru-RU" sz="2000" dirty="0" smtClean="0"/>
              <a:t>.</a:t>
            </a:r>
          </a:p>
          <a:p>
            <a:r>
              <a:rPr lang="ru-RU" sz="2000" b="1" dirty="0" err="1">
                <a:solidFill>
                  <a:srgbClr val="FFC000"/>
                </a:solidFill>
              </a:rPr>
              <a:t>Атроф-муҳитга</a:t>
            </a:r>
            <a:r>
              <a:rPr lang="ru-RU" sz="2000" b="1" dirty="0">
                <a:solidFill>
                  <a:srgbClr val="FFC000"/>
                </a:solidFill>
              </a:rPr>
              <a:t> </a:t>
            </a:r>
            <a:r>
              <a:rPr lang="ru-RU" sz="2000" b="1" dirty="0" err="1">
                <a:solidFill>
                  <a:srgbClr val="FFC000"/>
                </a:solidFill>
              </a:rPr>
              <a:t>кўрсатилаётган</a:t>
            </a:r>
            <a:r>
              <a:rPr lang="ru-RU" sz="2000" b="1" dirty="0">
                <a:solidFill>
                  <a:srgbClr val="FFC000"/>
                </a:solidFill>
              </a:rPr>
              <a:t> </a:t>
            </a:r>
            <a:r>
              <a:rPr lang="ru-RU" sz="2000" b="1" dirty="0" err="1">
                <a:solidFill>
                  <a:srgbClr val="FFC000"/>
                </a:solidFill>
              </a:rPr>
              <a:t>таъсир</a:t>
            </a:r>
            <a:r>
              <a:rPr lang="ru-RU" sz="2000" b="1" dirty="0">
                <a:solidFill>
                  <a:srgbClr val="FFC000"/>
                </a:solidFill>
              </a:rPr>
              <a:t> мониторинги </a:t>
            </a:r>
            <a:r>
              <a:rPr lang="ru-RU" sz="2000" dirty="0"/>
              <a:t>- </a:t>
            </a:r>
            <a:r>
              <a:rPr lang="ru-RU" sz="2000" dirty="0" err="1"/>
              <a:t>кўп</a:t>
            </a:r>
            <a:r>
              <a:rPr lang="ru-RU" sz="2000" dirty="0"/>
              <a:t> </a:t>
            </a:r>
            <a:r>
              <a:rPr lang="ru-RU" sz="2000" dirty="0" err="1"/>
              <a:t>мақсадли</a:t>
            </a:r>
            <a:r>
              <a:rPr lang="ru-RU" sz="2000" dirty="0"/>
              <a:t> </a:t>
            </a:r>
            <a:r>
              <a:rPr lang="ru-RU" sz="2000" dirty="0" err="1"/>
              <a:t>ахборот</a:t>
            </a:r>
            <a:r>
              <a:rPr lang="ru-RU" sz="2000" dirty="0"/>
              <a:t> </a:t>
            </a:r>
            <a:r>
              <a:rPr lang="ru-RU" sz="2000" dirty="0" err="1"/>
              <a:t>тизими</a:t>
            </a:r>
            <a:r>
              <a:rPr lang="ru-RU" sz="2000" dirty="0"/>
              <a:t> </a:t>
            </a:r>
            <a:r>
              <a:rPr lang="ru-RU" sz="2000" dirty="0" err="1"/>
              <a:t>бўлиб</a:t>
            </a:r>
            <a:r>
              <a:rPr lang="ru-RU" sz="2000" dirty="0"/>
              <a:t>, </a:t>
            </a:r>
            <a:r>
              <a:rPr lang="ru-RU" sz="2000" dirty="0" err="1"/>
              <a:t>унинг</a:t>
            </a:r>
            <a:r>
              <a:rPr lang="ru-RU" sz="2000" dirty="0"/>
              <a:t> </a:t>
            </a:r>
            <a:r>
              <a:rPr lang="ru-RU" sz="2000" dirty="0" err="1"/>
              <a:t>вазифаси</a:t>
            </a:r>
            <a:r>
              <a:rPr lang="ru-RU" sz="2000" dirty="0"/>
              <a:t> </a:t>
            </a:r>
            <a:r>
              <a:rPr lang="ru-RU" sz="2000" dirty="0" err="1"/>
              <a:t>атроф-муҳитга</a:t>
            </a:r>
            <a:r>
              <a:rPr lang="ru-RU" sz="2000" dirty="0"/>
              <a:t> </a:t>
            </a:r>
            <a:r>
              <a:rPr lang="ru-RU" sz="2000" dirty="0" err="1"/>
              <a:t>таьсир</a:t>
            </a:r>
            <a:r>
              <a:rPr lang="ru-RU" sz="2000" dirty="0"/>
              <a:t> </a:t>
            </a:r>
            <a:r>
              <a:rPr lang="ru-RU" sz="2000" dirty="0" err="1"/>
              <a:t>этувчи</a:t>
            </a:r>
            <a:r>
              <a:rPr lang="ru-RU" sz="2000" dirty="0"/>
              <a:t> </a:t>
            </a:r>
            <a:r>
              <a:rPr lang="ru-RU" sz="2000" dirty="0" err="1"/>
              <a:t>манбалар</a:t>
            </a:r>
            <a:r>
              <a:rPr lang="ru-RU" sz="2000" dirty="0"/>
              <a:t> </a:t>
            </a:r>
            <a:r>
              <a:rPr lang="ru-RU" sz="2000" dirty="0" err="1"/>
              <a:t>ва</a:t>
            </a:r>
            <a:r>
              <a:rPr lang="ru-RU" sz="2000" dirty="0"/>
              <a:t> </a:t>
            </a:r>
            <a:r>
              <a:rPr lang="ru-RU" sz="2000" dirty="0" err="1"/>
              <a:t>чиқиндиларни</a:t>
            </a:r>
            <a:r>
              <a:rPr lang="ru-RU" sz="2000" dirty="0"/>
              <a:t> </a:t>
            </a:r>
            <a:r>
              <a:rPr lang="ru-RU" sz="2000" dirty="0" err="1"/>
              <a:t>кузатиш</a:t>
            </a:r>
            <a:r>
              <a:rPr lang="ru-RU" sz="2000" dirty="0"/>
              <a:t>, </a:t>
            </a:r>
            <a:r>
              <a:rPr lang="ru-RU" sz="2000" dirty="0" err="1"/>
              <a:t>баҳолаш</a:t>
            </a:r>
            <a:r>
              <a:rPr lang="ru-RU" sz="2000" dirty="0"/>
              <a:t> </a:t>
            </a:r>
            <a:r>
              <a:rPr lang="ru-RU" sz="2000" dirty="0" err="1"/>
              <a:t>ва</a:t>
            </a:r>
            <a:r>
              <a:rPr lang="ru-RU" sz="2000" dirty="0"/>
              <a:t> </a:t>
            </a:r>
            <a:r>
              <a:rPr lang="ru-RU" sz="2000" dirty="0" err="1"/>
              <a:t>истиқболини</a:t>
            </a:r>
            <a:r>
              <a:rPr lang="ru-RU" sz="2000" dirty="0"/>
              <a:t> </a:t>
            </a:r>
            <a:r>
              <a:rPr lang="ru-RU" sz="2000" dirty="0" err="1"/>
              <a:t>аниқлашдан</a:t>
            </a:r>
            <a:r>
              <a:rPr lang="ru-RU" sz="2000" dirty="0"/>
              <a:t> </a:t>
            </a:r>
            <a:r>
              <a:rPr lang="ru-RU" sz="2000" dirty="0" err="1"/>
              <a:t>иборатдир</a:t>
            </a:r>
            <a:r>
              <a:rPr lang="ru-RU" sz="2000" dirty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9498069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4624"/>
            <a:ext cx="8435280" cy="648072"/>
          </a:xfrm>
        </p:spPr>
        <p:txBody>
          <a:bodyPr>
            <a:normAutofit fontScale="90000"/>
          </a:bodyPr>
          <a:lstStyle/>
          <a:p>
            <a:r>
              <a:rPr lang="uz-Cyrl-UZ" sz="3200" b="1" dirty="0" smtClean="0">
                <a:solidFill>
                  <a:srgbClr val="FFC000"/>
                </a:solidFill>
              </a:rPr>
              <a:t/>
            </a:r>
            <a:br>
              <a:rPr lang="uz-Cyrl-UZ" sz="3200" b="1" dirty="0" smtClean="0">
                <a:solidFill>
                  <a:srgbClr val="FFC000"/>
                </a:solidFill>
              </a:rPr>
            </a:br>
            <a:r>
              <a:rPr lang="uz-Cyrl-UZ" sz="3200" b="1" dirty="0">
                <a:solidFill>
                  <a:srgbClr val="FFC000"/>
                </a:solidFill>
              </a:rPr>
              <a:t/>
            </a:r>
            <a:br>
              <a:rPr lang="uz-Cyrl-UZ" sz="3200" b="1" dirty="0">
                <a:solidFill>
                  <a:srgbClr val="FFC000"/>
                </a:solidFill>
              </a:rPr>
            </a:br>
            <a:r>
              <a:rPr lang="uz-Cyrl-UZ" sz="3200" b="1" dirty="0" smtClean="0">
                <a:solidFill>
                  <a:srgbClr val="FFC000"/>
                </a:solidFill>
              </a:rPr>
              <a:t>Жиноий-ҳуқуқий жавобгарлик </a:t>
            </a:r>
            <a:r>
              <a:rPr lang="ru-RU" sz="3600" b="1" dirty="0" smtClean="0">
                <a:solidFill>
                  <a:srgbClr val="FFC000"/>
                </a:solidFill>
              </a:rPr>
              <a:t>.</a:t>
            </a:r>
            <a:r>
              <a:rPr lang="ru-RU" sz="3600" b="1" dirty="0">
                <a:solidFill>
                  <a:srgbClr val="FFC000"/>
                </a:solidFill>
              </a:rPr>
              <a:t> </a:t>
            </a:r>
            <a:r>
              <a:rPr lang="ru-RU" sz="3600" b="1" dirty="0" smtClean="0">
                <a:solidFill>
                  <a:srgbClr val="FFC000"/>
                </a:solidFill>
              </a:rPr>
              <a:t/>
            </a:r>
            <a:br>
              <a:rPr lang="ru-RU" sz="3600" b="1" dirty="0" smtClean="0">
                <a:solidFill>
                  <a:srgbClr val="FFC000"/>
                </a:solidFill>
              </a:rPr>
            </a:br>
            <a:r>
              <a:rPr lang="ru-RU" sz="3600" b="1" dirty="0" err="1" smtClean="0">
                <a:solidFill>
                  <a:srgbClr val="FFC000"/>
                </a:solidFill>
              </a:rPr>
              <a:t>Жазо</a:t>
            </a:r>
            <a:r>
              <a:rPr lang="ru-RU" sz="3600" b="1" dirty="0" smtClean="0">
                <a:solidFill>
                  <a:srgbClr val="FFC000"/>
                </a:solidFill>
              </a:rPr>
              <a:t> </a:t>
            </a:r>
            <a:r>
              <a:rPr lang="ru-RU" sz="3600" b="1" dirty="0" err="1" smtClean="0">
                <a:solidFill>
                  <a:srgbClr val="FFC000"/>
                </a:solidFill>
              </a:rPr>
              <a:t>тизими</a:t>
            </a:r>
            <a:r>
              <a:rPr lang="ru-RU" sz="3600" b="1" dirty="0" smtClean="0">
                <a:solidFill>
                  <a:srgbClr val="FFC000"/>
                </a:solidFill>
              </a:rPr>
              <a:t>:</a:t>
            </a:r>
            <a:r>
              <a:rPr lang="ru-RU" b="1" dirty="0"/>
              <a:t/>
            </a:r>
            <a:br>
              <a:rPr lang="ru-RU" b="1" dirty="0"/>
            </a:br>
            <a:r>
              <a:rPr lang="uz-Cyrl-UZ" b="1" dirty="0" smtClean="0">
                <a:solidFill>
                  <a:srgbClr val="FFC000"/>
                </a:solidFill>
              </a:rPr>
              <a:t>: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80728"/>
            <a:ext cx="8712968" cy="5616624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Жиноят</a:t>
            </a:r>
            <a:r>
              <a:rPr lang="ru-RU" dirty="0" smtClean="0"/>
              <a:t> </a:t>
            </a:r>
            <a:r>
              <a:rPr lang="ru-RU" dirty="0" err="1"/>
              <a:t>содир</a:t>
            </a:r>
            <a:r>
              <a:rPr lang="ru-RU" dirty="0"/>
              <a:t> </a:t>
            </a:r>
            <a:r>
              <a:rPr lang="ru-RU" dirty="0" err="1"/>
              <a:t>этишда</a:t>
            </a:r>
            <a:r>
              <a:rPr lang="ru-RU" dirty="0"/>
              <a:t> </a:t>
            </a:r>
            <a:r>
              <a:rPr lang="ru-RU" dirty="0" err="1"/>
              <a:t>айбли</a:t>
            </a:r>
            <a:r>
              <a:rPr lang="ru-RU" dirty="0"/>
              <a:t> </a:t>
            </a:r>
            <a:r>
              <a:rPr lang="ru-RU" dirty="0" err="1"/>
              <a:t>деб</a:t>
            </a:r>
            <a:r>
              <a:rPr lang="ru-RU" dirty="0"/>
              <a:t> </a:t>
            </a:r>
            <a:r>
              <a:rPr lang="ru-RU" dirty="0" err="1"/>
              <a:t>топилган</a:t>
            </a:r>
            <a:r>
              <a:rPr lang="ru-RU" dirty="0"/>
              <a:t> </a:t>
            </a:r>
            <a:r>
              <a:rPr lang="ru-RU" dirty="0" err="1"/>
              <a:t>шахсларга</a:t>
            </a:r>
            <a:r>
              <a:rPr lang="ru-RU" dirty="0"/>
              <a:t> </a:t>
            </a:r>
            <a:r>
              <a:rPr lang="ru-RU" dirty="0" err="1"/>
              <a:t>нисбатан</a:t>
            </a:r>
            <a:r>
              <a:rPr lang="ru-RU" dirty="0"/>
              <a:t> </a:t>
            </a:r>
            <a:r>
              <a:rPr lang="ru-RU" dirty="0" err="1"/>
              <a:t>қуйидаги</a:t>
            </a:r>
            <a:r>
              <a:rPr lang="ru-RU" dirty="0"/>
              <a:t> </a:t>
            </a:r>
            <a:r>
              <a:rPr lang="ru-RU" dirty="0" err="1"/>
              <a:t>асосий</a:t>
            </a:r>
            <a:r>
              <a:rPr lang="ru-RU" dirty="0"/>
              <a:t> </a:t>
            </a:r>
            <a:r>
              <a:rPr lang="ru-RU" dirty="0" err="1"/>
              <a:t>жазолар</a:t>
            </a:r>
            <a:r>
              <a:rPr lang="ru-RU" dirty="0"/>
              <a:t> </a:t>
            </a:r>
            <a:r>
              <a:rPr lang="ru-RU" dirty="0" err="1"/>
              <a:t>қўлланилиши</a:t>
            </a:r>
            <a:r>
              <a:rPr lang="ru-RU" dirty="0"/>
              <a:t> </a:t>
            </a:r>
            <a:r>
              <a:rPr lang="ru-RU" dirty="0" err="1"/>
              <a:t>мумкин</a:t>
            </a:r>
            <a:r>
              <a:rPr lang="ru-RU" dirty="0"/>
              <a:t>:</a:t>
            </a:r>
          </a:p>
          <a:p>
            <a:r>
              <a:rPr lang="ru-RU" dirty="0"/>
              <a:t>а) жарима;</a:t>
            </a:r>
          </a:p>
          <a:p>
            <a:r>
              <a:rPr lang="ru-RU" dirty="0"/>
              <a:t>б) </a:t>
            </a:r>
            <a:r>
              <a:rPr lang="ru-RU" dirty="0" err="1"/>
              <a:t>муайян</a:t>
            </a:r>
            <a:r>
              <a:rPr lang="ru-RU" dirty="0"/>
              <a:t> </a:t>
            </a:r>
            <a:r>
              <a:rPr lang="ru-RU" dirty="0" err="1"/>
              <a:t>ҳуқуқдан</a:t>
            </a:r>
            <a:r>
              <a:rPr lang="ru-RU" dirty="0"/>
              <a:t> </a:t>
            </a:r>
            <a:r>
              <a:rPr lang="ru-RU" dirty="0" err="1"/>
              <a:t>маҳрум</a:t>
            </a:r>
            <a:r>
              <a:rPr lang="ru-RU" dirty="0"/>
              <a:t> </a:t>
            </a:r>
            <a:r>
              <a:rPr lang="ru-RU" dirty="0" err="1"/>
              <a:t>қилиш</a:t>
            </a:r>
            <a:r>
              <a:rPr lang="ru-RU" dirty="0"/>
              <a:t>;</a:t>
            </a:r>
          </a:p>
          <a:p>
            <a:r>
              <a:rPr lang="ru-RU" dirty="0" smtClean="0"/>
              <a:t>б</a:t>
            </a:r>
            <a:r>
              <a:rPr lang="ru-RU" baseline="30000" dirty="0" smtClean="0"/>
              <a:t>1</a:t>
            </a:r>
            <a:r>
              <a:rPr lang="ru-RU" dirty="0"/>
              <a:t>) </a:t>
            </a:r>
            <a:r>
              <a:rPr lang="ru-RU" dirty="0" err="1"/>
              <a:t>мажбурий</a:t>
            </a:r>
            <a:r>
              <a:rPr lang="ru-RU" dirty="0"/>
              <a:t> </a:t>
            </a:r>
            <a:r>
              <a:rPr lang="ru-RU" dirty="0" err="1"/>
              <a:t>жамоат</a:t>
            </a:r>
            <a:r>
              <a:rPr lang="ru-RU" dirty="0"/>
              <a:t> </a:t>
            </a:r>
            <a:r>
              <a:rPr lang="ru-RU" dirty="0" err="1"/>
              <a:t>ишлари</a:t>
            </a:r>
            <a:r>
              <a:rPr lang="ru-RU" dirty="0"/>
              <a:t>;</a:t>
            </a:r>
          </a:p>
          <a:p>
            <a:r>
              <a:rPr lang="ru-RU" dirty="0" smtClean="0"/>
              <a:t>в</a:t>
            </a:r>
            <a:r>
              <a:rPr lang="ru-RU" dirty="0"/>
              <a:t>) </a:t>
            </a:r>
            <a:r>
              <a:rPr lang="ru-RU" dirty="0" err="1"/>
              <a:t>ахлоқ</a:t>
            </a:r>
            <a:r>
              <a:rPr lang="ru-RU" dirty="0"/>
              <a:t> </a:t>
            </a:r>
            <a:r>
              <a:rPr lang="ru-RU" dirty="0" err="1"/>
              <a:t>тузатиш</a:t>
            </a:r>
            <a:r>
              <a:rPr lang="ru-RU" dirty="0"/>
              <a:t> </a:t>
            </a:r>
            <a:r>
              <a:rPr lang="ru-RU" dirty="0" err="1"/>
              <a:t>ишлари</a:t>
            </a:r>
            <a:r>
              <a:rPr lang="ru-RU" dirty="0"/>
              <a:t>;</a:t>
            </a:r>
          </a:p>
          <a:p>
            <a:r>
              <a:rPr lang="ru-RU" dirty="0"/>
              <a:t>г) </a:t>
            </a:r>
            <a:r>
              <a:rPr lang="ru-RU" dirty="0" err="1"/>
              <a:t>хизмат</a:t>
            </a:r>
            <a:r>
              <a:rPr lang="ru-RU" dirty="0"/>
              <a:t> </a:t>
            </a:r>
            <a:r>
              <a:rPr lang="ru-RU" dirty="0" err="1"/>
              <a:t>бўйича</a:t>
            </a:r>
            <a:r>
              <a:rPr lang="ru-RU" dirty="0"/>
              <a:t> </a:t>
            </a:r>
            <a:r>
              <a:rPr lang="ru-RU" dirty="0" err="1"/>
              <a:t>чеклаш</a:t>
            </a:r>
            <a:r>
              <a:rPr lang="ru-RU" dirty="0"/>
              <a:t>;</a:t>
            </a:r>
          </a:p>
          <a:p>
            <a:r>
              <a:rPr lang="ru-RU" dirty="0" smtClean="0"/>
              <a:t>д</a:t>
            </a:r>
            <a:r>
              <a:rPr lang="ru-RU" baseline="30000" dirty="0" smtClean="0"/>
              <a:t>1</a:t>
            </a:r>
            <a:r>
              <a:rPr lang="ru-RU" dirty="0"/>
              <a:t>) </a:t>
            </a:r>
            <a:r>
              <a:rPr lang="ru-RU" dirty="0" err="1"/>
              <a:t>озодликни</a:t>
            </a:r>
            <a:r>
              <a:rPr lang="ru-RU" dirty="0"/>
              <a:t> </a:t>
            </a:r>
            <a:r>
              <a:rPr lang="ru-RU" dirty="0" err="1"/>
              <a:t>чеклаш</a:t>
            </a:r>
            <a:r>
              <a:rPr lang="ru-RU" dirty="0"/>
              <a:t>;</a:t>
            </a:r>
          </a:p>
          <a:p>
            <a:r>
              <a:rPr lang="ru-RU" dirty="0" smtClean="0"/>
              <a:t>е</a:t>
            </a:r>
            <a:r>
              <a:rPr lang="ru-RU" dirty="0"/>
              <a:t>) </a:t>
            </a:r>
            <a:r>
              <a:rPr lang="ru-RU" dirty="0" err="1"/>
              <a:t>интизомий</a:t>
            </a:r>
            <a:r>
              <a:rPr lang="ru-RU" dirty="0"/>
              <a:t> </a:t>
            </a:r>
            <a:r>
              <a:rPr lang="ru-RU" dirty="0" err="1"/>
              <a:t>қисмга</a:t>
            </a:r>
            <a:r>
              <a:rPr lang="ru-RU" dirty="0"/>
              <a:t> </a:t>
            </a:r>
            <a:r>
              <a:rPr lang="ru-RU" dirty="0" err="1"/>
              <a:t>жўнатиш</a:t>
            </a:r>
            <a:r>
              <a:rPr lang="ru-RU" dirty="0"/>
              <a:t>;</a:t>
            </a:r>
          </a:p>
          <a:p>
            <a:r>
              <a:rPr lang="ru-RU" dirty="0"/>
              <a:t>ж) </a:t>
            </a:r>
            <a:r>
              <a:rPr lang="ru-RU" dirty="0" err="1"/>
              <a:t>озодликдан</a:t>
            </a:r>
            <a:r>
              <a:rPr lang="ru-RU" dirty="0"/>
              <a:t> </a:t>
            </a:r>
            <a:r>
              <a:rPr lang="ru-RU" dirty="0" err="1"/>
              <a:t>маҳрум</a:t>
            </a:r>
            <a:r>
              <a:rPr lang="ru-RU" dirty="0"/>
              <a:t> </a:t>
            </a:r>
            <a:r>
              <a:rPr lang="ru-RU" dirty="0" err="1"/>
              <a:t>қилиш</a:t>
            </a:r>
            <a:r>
              <a:rPr lang="ru-RU" dirty="0"/>
              <a:t>;</a:t>
            </a:r>
          </a:p>
          <a:p>
            <a:r>
              <a:rPr lang="ru-RU" dirty="0" smtClean="0"/>
              <a:t>з</a:t>
            </a:r>
            <a:r>
              <a:rPr lang="ru-RU" dirty="0"/>
              <a:t>) </a:t>
            </a:r>
            <a:r>
              <a:rPr lang="ru-RU" dirty="0" err="1"/>
              <a:t>умрбод</a:t>
            </a:r>
            <a:r>
              <a:rPr lang="ru-RU" dirty="0"/>
              <a:t> </a:t>
            </a:r>
            <a:r>
              <a:rPr lang="ru-RU" dirty="0" err="1"/>
              <a:t>озодликдан</a:t>
            </a:r>
            <a:r>
              <a:rPr lang="ru-RU" dirty="0"/>
              <a:t> </a:t>
            </a:r>
            <a:r>
              <a:rPr lang="ru-RU" dirty="0" err="1"/>
              <a:t>маҳрум</a:t>
            </a:r>
            <a:r>
              <a:rPr lang="ru-RU" dirty="0"/>
              <a:t> </a:t>
            </a:r>
            <a:r>
              <a:rPr lang="ru-RU" dirty="0" err="1"/>
              <a:t>қилиш</a:t>
            </a:r>
            <a:r>
              <a:rPr lang="ru-RU" dirty="0"/>
              <a:t>.</a:t>
            </a:r>
          </a:p>
          <a:p>
            <a:r>
              <a:rPr lang="ru-RU" dirty="0" err="1" smtClean="0"/>
              <a:t>Хизмат</a:t>
            </a:r>
            <a:r>
              <a:rPr lang="ru-RU" dirty="0" smtClean="0"/>
              <a:t> </a:t>
            </a:r>
            <a:r>
              <a:rPr lang="ru-RU" dirty="0" err="1"/>
              <a:t>бўйича</a:t>
            </a:r>
            <a:r>
              <a:rPr lang="ru-RU" dirty="0"/>
              <a:t> </a:t>
            </a:r>
            <a:r>
              <a:rPr lang="ru-RU" dirty="0" err="1"/>
              <a:t>чеклаш</a:t>
            </a:r>
            <a:r>
              <a:rPr lang="ru-RU" dirty="0"/>
              <a:t> </a:t>
            </a:r>
            <a:r>
              <a:rPr lang="ru-RU" dirty="0" err="1"/>
              <a:t>ёки</a:t>
            </a:r>
            <a:r>
              <a:rPr lang="ru-RU" dirty="0"/>
              <a:t> </a:t>
            </a:r>
            <a:r>
              <a:rPr lang="ru-RU" dirty="0" err="1"/>
              <a:t>интизомий</a:t>
            </a:r>
            <a:r>
              <a:rPr lang="ru-RU" dirty="0"/>
              <a:t> </a:t>
            </a:r>
            <a:r>
              <a:rPr lang="ru-RU" dirty="0" err="1"/>
              <a:t>қисмга</a:t>
            </a:r>
            <a:r>
              <a:rPr lang="ru-RU" dirty="0"/>
              <a:t> </a:t>
            </a:r>
            <a:r>
              <a:rPr lang="ru-RU" dirty="0" err="1"/>
              <a:t>жўнатиш</a:t>
            </a:r>
            <a:r>
              <a:rPr lang="ru-RU" dirty="0"/>
              <a:t> </a:t>
            </a:r>
            <a:r>
              <a:rPr lang="ru-RU" dirty="0" err="1"/>
              <a:t>тариқасидаги</a:t>
            </a:r>
            <a:r>
              <a:rPr lang="ru-RU" dirty="0"/>
              <a:t> </a:t>
            </a:r>
            <a:r>
              <a:rPr lang="ru-RU" dirty="0" err="1"/>
              <a:t>жазолар</a:t>
            </a:r>
            <a:r>
              <a:rPr lang="ru-RU" dirty="0"/>
              <a:t> </a:t>
            </a:r>
            <a:r>
              <a:rPr lang="ru-RU" dirty="0" err="1"/>
              <a:t>фақат</a:t>
            </a:r>
            <a:r>
              <a:rPr lang="ru-RU" dirty="0"/>
              <a:t> </a:t>
            </a:r>
            <a:r>
              <a:rPr lang="ru-RU" dirty="0" err="1"/>
              <a:t>ҳарбий</a:t>
            </a:r>
            <a:r>
              <a:rPr lang="ru-RU" dirty="0"/>
              <a:t> </a:t>
            </a:r>
            <a:r>
              <a:rPr lang="ru-RU" dirty="0" err="1"/>
              <a:t>хизматчиларга</a:t>
            </a:r>
            <a:r>
              <a:rPr lang="ru-RU" dirty="0"/>
              <a:t> </a:t>
            </a:r>
            <a:r>
              <a:rPr lang="ru-RU" dirty="0" err="1"/>
              <a:t>нисбатан</a:t>
            </a:r>
            <a:r>
              <a:rPr lang="ru-RU" dirty="0"/>
              <a:t> </a:t>
            </a:r>
            <a:r>
              <a:rPr lang="ru-RU" dirty="0" err="1"/>
              <a:t>қўлланилади</a:t>
            </a:r>
            <a:r>
              <a:rPr lang="ru-RU" dirty="0"/>
              <a:t>.</a:t>
            </a:r>
          </a:p>
          <a:p>
            <a:r>
              <a:rPr lang="ru-RU" dirty="0" err="1"/>
              <a:t>Муайян</a:t>
            </a:r>
            <a:r>
              <a:rPr lang="ru-RU" dirty="0"/>
              <a:t> </a:t>
            </a:r>
            <a:r>
              <a:rPr lang="ru-RU" dirty="0" err="1"/>
              <a:t>ҳуқуқдан</a:t>
            </a:r>
            <a:r>
              <a:rPr lang="ru-RU" dirty="0"/>
              <a:t> </a:t>
            </a:r>
            <a:r>
              <a:rPr lang="ru-RU" dirty="0" err="1"/>
              <a:t>маҳрум</a:t>
            </a:r>
            <a:r>
              <a:rPr lang="ru-RU" dirty="0"/>
              <a:t> </a:t>
            </a:r>
            <a:r>
              <a:rPr lang="ru-RU" dirty="0" err="1"/>
              <a:t>қилиш</a:t>
            </a:r>
            <a:r>
              <a:rPr lang="ru-RU" dirty="0"/>
              <a:t> </a:t>
            </a:r>
            <a:r>
              <a:rPr lang="ru-RU" dirty="0" err="1"/>
              <a:t>фақат</a:t>
            </a:r>
            <a:r>
              <a:rPr lang="ru-RU" dirty="0"/>
              <a:t> </a:t>
            </a:r>
            <a:r>
              <a:rPr lang="ru-RU" dirty="0" err="1"/>
              <a:t>асосий</a:t>
            </a:r>
            <a:r>
              <a:rPr lang="ru-RU" dirty="0"/>
              <a:t> </a:t>
            </a:r>
            <a:r>
              <a:rPr lang="ru-RU" dirty="0" err="1"/>
              <a:t>жазо</a:t>
            </a:r>
            <a:r>
              <a:rPr lang="ru-RU" dirty="0"/>
              <a:t> </a:t>
            </a:r>
            <a:r>
              <a:rPr lang="ru-RU" dirty="0" err="1"/>
              <a:t>сифатидагина</a:t>
            </a:r>
            <a:r>
              <a:rPr lang="ru-RU" dirty="0"/>
              <a:t> </a:t>
            </a:r>
            <a:r>
              <a:rPr lang="ru-RU" dirty="0" err="1"/>
              <a:t>эмас</a:t>
            </a:r>
            <a:r>
              <a:rPr lang="ru-RU" dirty="0"/>
              <a:t>, балки </a:t>
            </a:r>
            <a:r>
              <a:rPr lang="ru-RU" dirty="0" err="1"/>
              <a:t>қўшимча</a:t>
            </a:r>
            <a:r>
              <a:rPr lang="ru-RU" dirty="0"/>
              <a:t> </a:t>
            </a:r>
            <a:r>
              <a:rPr lang="ru-RU" dirty="0" err="1"/>
              <a:t>жазо</a:t>
            </a:r>
            <a:r>
              <a:rPr lang="ru-RU" dirty="0"/>
              <a:t> </a:t>
            </a:r>
            <a:r>
              <a:rPr lang="ru-RU" dirty="0" err="1"/>
              <a:t>тариқасида</a:t>
            </a:r>
            <a:r>
              <a:rPr lang="ru-RU" dirty="0"/>
              <a:t> </a:t>
            </a:r>
            <a:r>
              <a:rPr lang="ru-RU" dirty="0" err="1"/>
              <a:t>ҳам</a:t>
            </a:r>
            <a:r>
              <a:rPr lang="ru-RU" dirty="0"/>
              <a:t> </a:t>
            </a:r>
            <a:r>
              <a:rPr lang="ru-RU" dirty="0" err="1"/>
              <a:t>қўлланилиши</a:t>
            </a:r>
            <a:r>
              <a:rPr lang="ru-RU" dirty="0"/>
              <a:t> </a:t>
            </a:r>
            <a:r>
              <a:rPr lang="ru-RU" dirty="0" err="1"/>
              <a:t>мумкин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08990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800" b="1" dirty="0">
                <a:solidFill>
                  <a:srgbClr val="FFC000"/>
                </a:solidFill>
                <a:ea typeface="+mn-ea"/>
                <a:cs typeface="+mn-cs"/>
              </a:rPr>
              <a:t>196-модда. Атроф </a:t>
            </a:r>
            <a:r>
              <a:rPr lang="ru-RU" sz="2800" b="1" dirty="0" err="1">
                <a:solidFill>
                  <a:srgbClr val="FFC000"/>
                </a:solidFill>
                <a:ea typeface="+mn-ea"/>
                <a:cs typeface="+mn-cs"/>
              </a:rPr>
              <a:t>табиий</a:t>
            </a:r>
            <a:r>
              <a:rPr lang="ru-RU" sz="2800" b="1" dirty="0">
                <a:solidFill>
                  <a:srgbClr val="FFC000"/>
                </a:solidFill>
                <a:ea typeface="+mn-ea"/>
                <a:cs typeface="+mn-cs"/>
              </a:rPr>
              <a:t> </a:t>
            </a:r>
            <a:r>
              <a:rPr lang="ru-RU" sz="2800" b="1" dirty="0" err="1">
                <a:solidFill>
                  <a:srgbClr val="FFC000"/>
                </a:solidFill>
                <a:ea typeface="+mn-ea"/>
                <a:cs typeface="+mn-cs"/>
              </a:rPr>
              <a:t>муҳитни</a:t>
            </a:r>
            <a:r>
              <a:rPr lang="ru-RU" sz="2800" b="1" dirty="0">
                <a:solidFill>
                  <a:srgbClr val="FFC000"/>
                </a:solidFill>
                <a:ea typeface="+mn-ea"/>
                <a:cs typeface="+mn-cs"/>
              </a:rPr>
              <a:t> </a:t>
            </a:r>
            <a:r>
              <a:rPr lang="ru-RU" sz="2800" b="1" dirty="0" err="1">
                <a:solidFill>
                  <a:srgbClr val="FFC000"/>
                </a:solidFill>
                <a:ea typeface="+mn-ea"/>
                <a:cs typeface="+mn-cs"/>
              </a:rPr>
              <a:t>ифлослантириш</a:t>
            </a:r>
            <a:r>
              <a:rPr lang="ru-RU" sz="1800" b="1" dirty="0">
                <a:solidFill>
                  <a:srgbClr val="FFC000"/>
                </a:solidFill>
                <a:ea typeface="+mn-ea"/>
                <a:cs typeface="+mn-cs"/>
              </a:rPr>
              <a:t/>
            </a:r>
            <a:br>
              <a:rPr lang="ru-RU" sz="1800" b="1" dirty="0">
                <a:solidFill>
                  <a:srgbClr val="FFC000"/>
                </a:solidFill>
                <a:ea typeface="+mn-ea"/>
                <a:cs typeface="+mn-cs"/>
              </a:rPr>
            </a:b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 smtClean="0">
                <a:solidFill>
                  <a:srgbClr val="FFC000"/>
                </a:solidFill>
              </a:rPr>
              <a:t>Ерларни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ифлослантириш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ёки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бузиш</a:t>
            </a:r>
            <a:r>
              <a:rPr lang="ru-RU" dirty="0">
                <a:solidFill>
                  <a:srgbClr val="FFC000"/>
                </a:solidFill>
              </a:rPr>
              <a:t>, </a:t>
            </a:r>
            <a:r>
              <a:rPr lang="ru-RU" dirty="0" err="1">
                <a:solidFill>
                  <a:srgbClr val="FFC000"/>
                </a:solidFill>
              </a:rPr>
              <a:t>сув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ёки</a:t>
            </a:r>
            <a:r>
              <a:rPr lang="ru-RU" dirty="0">
                <a:solidFill>
                  <a:srgbClr val="FFC000"/>
                </a:solidFill>
              </a:rPr>
              <a:t> атмосфера </a:t>
            </a:r>
            <a:r>
              <a:rPr lang="ru-RU" dirty="0" err="1">
                <a:solidFill>
                  <a:srgbClr val="FFC000"/>
                </a:solidFill>
              </a:rPr>
              <a:t>ҳавосини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ифлослантириш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одамларнинг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оммавий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равишда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касалланиши</a:t>
            </a:r>
            <a:r>
              <a:rPr lang="ru-RU" dirty="0">
                <a:solidFill>
                  <a:srgbClr val="FFC000"/>
                </a:solidFill>
              </a:rPr>
              <a:t>, </a:t>
            </a:r>
            <a:r>
              <a:rPr lang="ru-RU" dirty="0" err="1">
                <a:solidFill>
                  <a:srgbClr val="FFC000"/>
                </a:solidFill>
              </a:rPr>
              <a:t>ҳайвонлар</a:t>
            </a:r>
            <a:r>
              <a:rPr lang="ru-RU" dirty="0">
                <a:solidFill>
                  <a:srgbClr val="FFC000"/>
                </a:solidFill>
              </a:rPr>
              <a:t>, </a:t>
            </a:r>
            <a:r>
              <a:rPr lang="ru-RU" dirty="0" err="1">
                <a:solidFill>
                  <a:srgbClr val="FFC000"/>
                </a:solidFill>
              </a:rPr>
              <a:t>паррандалар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ёки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балиқларнинг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қирилиб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кетиши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ёки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бошқача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оғир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оқибатларга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сабаб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бўлса</a:t>
            </a:r>
            <a:r>
              <a:rPr lang="ru-RU" dirty="0"/>
              <a:t>, —</a:t>
            </a:r>
          </a:p>
          <a:p>
            <a:r>
              <a:rPr lang="ru-RU" dirty="0" err="1" smtClean="0"/>
              <a:t>базавий</a:t>
            </a:r>
            <a:r>
              <a:rPr lang="ru-RU" dirty="0" smtClean="0"/>
              <a:t> </a:t>
            </a:r>
            <a:r>
              <a:rPr lang="ru-RU" dirty="0" err="1"/>
              <a:t>ҳисоблаш</a:t>
            </a:r>
            <a:r>
              <a:rPr lang="ru-RU" dirty="0"/>
              <a:t> </a:t>
            </a:r>
            <a:r>
              <a:rPr lang="ru-RU" dirty="0" err="1"/>
              <a:t>миқдорининг</a:t>
            </a:r>
            <a:r>
              <a:rPr lang="ru-RU" dirty="0"/>
              <a:t> юз </a:t>
            </a:r>
            <a:r>
              <a:rPr lang="ru-RU" dirty="0" err="1"/>
              <a:t>бараваридан</a:t>
            </a:r>
            <a:r>
              <a:rPr lang="ru-RU" dirty="0"/>
              <a:t> </a:t>
            </a:r>
            <a:r>
              <a:rPr lang="ru-RU" dirty="0" err="1"/>
              <a:t>икки</a:t>
            </a:r>
            <a:r>
              <a:rPr lang="ru-RU" dirty="0"/>
              <a:t> юз </a:t>
            </a:r>
            <a:r>
              <a:rPr lang="ru-RU" dirty="0" err="1"/>
              <a:t>бараваригача</a:t>
            </a:r>
            <a:r>
              <a:rPr lang="ru-RU" dirty="0"/>
              <a:t> </a:t>
            </a:r>
            <a:r>
              <a:rPr lang="ru-RU" dirty="0" err="1"/>
              <a:t>миқдорда</a:t>
            </a:r>
            <a:r>
              <a:rPr lang="ru-RU" dirty="0"/>
              <a:t> жарима </a:t>
            </a:r>
            <a:r>
              <a:rPr lang="ru-RU" dirty="0" err="1"/>
              <a:t>ёки</a:t>
            </a:r>
            <a:r>
              <a:rPr lang="ru-RU" dirty="0"/>
              <a:t> </a:t>
            </a:r>
            <a:r>
              <a:rPr lang="ru-RU" dirty="0" err="1"/>
              <a:t>беш</a:t>
            </a:r>
            <a:r>
              <a:rPr lang="ru-RU" dirty="0"/>
              <a:t> </a:t>
            </a:r>
            <a:r>
              <a:rPr lang="ru-RU" dirty="0" err="1"/>
              <a:t>йилгача</a:t>
            </a:r>
            <a:r>
              <a:rPr lang="ru-RU" dirty="0"/>
              <a:t> </a:t>
            </a:r>
            <a:r>
              <a:rPr lang="ru-RU" dirty="0" err="1"/>
              <a:t>муайян</a:t>
            </a:r>
            <a:r>
              <a:rPr lang="ru-RU" dirty="0"/>
              <a:t> </a:t>
            </a:r>
            <a:r>
              <a:rPr lang="ru-RU" dirty="0" err="1"/>
              <a:t>ҳуқуқдан</a:t>
            </a:r>
            <a:r>
              <a:rPr lang="ru-RU" dirty="0"/>
              <a:t> </a:t>
            </a:r>
            <a:r>
              <a:rPr lang="ru-RU" dirty="0" err="1"/>
              <a:t>маҳрум</a:t>
            </a:r>
            <a:r>
              <a:rPr lang="ru-RU" dirty="0"/>
              <a:t> </a:t>
            </a:r>
            <a:r>
              <a:rPr lang="ru-RU" dirty="0" err="1"/>
              <a:t>қилиш</a:t>
            </a:r>
            <a:r>
              <a:rPr lang="ru-RU" dirty="0"/>
              <a:t> </a:t>
            </a:r>
            <a:r>
              <a:rPr lang="ru-RU" dirty="0" err="1"/>
              <a:t>ёхуд</a:t>
            </a:r>
            <a:r>
              <a:rPr lang="ru-RU" dirty="0"/>
              <a:t> </a:t>
            </a:r>
            <a:r>
              <a:rPr lang="ru-RU" dirty="0" err="1"/>
              <a:t>уч</a:t>
            </a:r>
            <a:r>
              <a:rPr lang="ru-RU" dirty="0"/>
              <a:t> юз </a:t>
            </a:r>
            <a:r>
              <a:rPr lang="ru-RU" dirty="0" err="1"/>
              <a:t>олтмиш</a:t>
            </a:r>
            <a:r>
              <a:rPr lang="ru-RU" dirty="0"/>
              <a:t> </a:t>
            </a:r>
            <a:r>
              <a:rPr lang="ru-RU" dirty="0" err="1"/>
              <a:t>соатгача</a:t>
            </a:r>
            <a:r>
              <a:rPr lang="ru-RU" dirty="0"/>
              <a:t> </a:t>
            </a:r>
            <a:r>
              <a:rPr lang="ru-RU" dirty="0" err="1"/>
              <a:t>мажбурий</a:t>
            </a:r>
            <a:r>
              <a:rPr lang="ru-RU" dirty="0"/>
              <a:t> </a:t>
            </a:r>
            <a:r>
              <a:rPr lang="ru-RU" dirty="0" err="1"/>
              <a:t>жамоат</a:t>
            </a:r>
            <a:r>
              <a:rPr lang="ru-RU" dirty="0"/>
              <a:t> </a:t>
            </a:r>
            <a:r>
              <a:rPr lang="ru-RU" dirty="0" err="1"/>
              <a:t>ишлари</a:t>
            </a:r>
            <a:r>
              <a:rPr lang="ru-RU" dirty="0"/>
              <a:t> </a:t>
            </a:r>
            <a:r>
              <a:rPr lang="ru-RU" dirty="0" err="1"/>
              <a:t>ёки</a:t>
            </a:r>
            <a:r>
              <a:rPr lang="ru-RU" dirty="0"/>
              <a:t> </a:t>
            </a:r>
            <a:r>
              <a:rPr lang="ru-RU" dirty="0" err="1"/>
              <a:t>уч</a:t>
            </a:r>
            <a:r>
              <a:rPr lang="ru-RU" dirty="0"/>
              <a:t> </a:t>
            </a:r>
            <a:r>
              <a:rPr lang="ru-RU" dirty="0" err="1"/>
              <a:t>йилгача</a:t>
            </a:r>
            <a:r>
              <a:rPr lang="ru-RU" dirty="0"/>
              <a:t> </a:t>
            </a:r>
            <a:r>
              <a:rPr lang="ru-RU" dirty="0" err="1"/>
              <a:t>ахлоқ</a:t>
            </a:r>
            <a:r>
              <a:rPr lang="ru-RU" dirty="0"/>
              <a:t> </a:t>
            </a:r>
            <a:r>
              <a:rPr lang="ru-RU" dirty="0" err="1"/>
              <a:t>тузатиш</a:t>
            </a:r>
            <a:r>
              <a:rPr lang="ru-RU" dirty="0"/>
              <a:t> </a:t>
            </a:r>
            <a:r>
              <a:rPr lang="ru-RU" dirty="0" err="1"/>
              <a:t>ишлари</a:t>
            </a:r>
            <a:r>
              <a:rPr lang="ru-RU" dirty="0"/>
              <a:t> </a:t>
            </a:r>
            <a:r>
              <a:rPr lang="ru-RU" dirty="0" err="1"/>
              <a:t>билан</a:t>
            </a:r>
            <a:r>
              <a:rPr lang="ru-RU" dirty="0"/>
              <a:t> </a:t>
            </a:r>
            <a:r>
              <a:rPr lang="ru-RU" dirty="0" err="1"/>
              <a:t>жазоланади</a:t>
            </a:r>
            <a:r>
              <a:rPr lang="ru-RU" dirty="0"/>
              <a:t>.</a:t>
            </a:r>
          </a:p>
          <a:p>
            <a:r>
              <a:rPr lang="ru-RU" dirty="0" err="1" smtClean="0">
                <a:solidFill>
                  <a:srgbClr val="FFC000"/>
                </a:solidFill>
              </a:rPr>
              <a:t>Ўша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қилмишлар</a:t>
            </a:r>
            <a:r>
              <a:rPr lang="ru-RU" dirty="0" smtClean="0">
                <a:solidFill>
                  <a:srgbClr val="FFC000"/>
                </a:solidFill>
              </a:rPr>
              <a:t> одам </a:t>
            </a:r>
            <a:r>
              <a:rPr lang="ru-RU" dirty="0" err="1" smtClean="0">
                <a:solidFill>
                  <a:srgbClr val="FFC000"/>
                </a:solidFill>
              </a:rPr>
              <a:t>ўлишига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сабаб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бўлса</a:t>
            </a:r>
            <a:r>
              <a:rPr lang="ru-RU" dirty="0" smtClean="0">
                <a:solidFill>
                  <a:srgbClr val="FFC000"/>
                </a:solidFill>
              </a:rPr>
              <a:t>, —</a:t>
            </a:r>
          </a:p>
          <a:p>
            <a:r>
              <a:rPr lang="ru-RU" dirty="0" err="1" smtClean="0"/>
              <a:t>муайян</a:t>
            </a:r>
            <a:r>
              <a:rPr lang="ru-RU" dirty="0" smtClean="0"/>
              <a:t> </a:t>
            </a:r>
            <a:r>
              <a:rPr lang="ru-RU" dirty="0" err="1"/>
              <a:t>ҳуқуқдан</a:t>
            </a:r>
            <a:r>
              <a:rPr lang="ru-RU" dirty="0"/>
              <a:t> </a:t>
            </a:r>
            <a:r>
              <a:rPr lang="ru-RU" dirty="0" err="1"/>
              <a:t>маҳрум</a:t>
            </a:r>
            <a:r>
              <a:rPr lang="ru-RU" dirty="0"/>
              <a:t> </a:t>
            </a:r>
            <a:r>
              <a:rPr lang="ru-RU" dirty="0" err="1"/>
              <a:t>қилиб</a:t>
            </a:r>
            <a:r>
              <a:rPr lang="ru-RU" dirty="0"/>
              <a:t>, </a:t>
            </a:r>
            <a:r>
              <a:rPr lang="ru-RU" dirty="0" err="1"/>
              <a:t>бир</a:t>
            </a:r>
            <a:r>
              <a:rPr lang="ru-RU" dirty="0"/>
              <a:t> </a:t>
            </a:r>
            <a:r>
              <a:rPr lang="ru-RU" dirty="0" err="1"/>
              <a:t>йилдан</a:t>
            </a:r>
            <a:r>
              <a:rPr lang="ru-RU" dirty="0"/>
              <a:t> </a:t>
            </a:r>
            <a:r>
              <a:rPr lang="ru-RU" dirty="0" err="1"/>
              <a:t>уч</a:t>
            </a:r>
            <a:r>
              <a:rPr lang="ru-RU" dirty="0"/>
              <a:t> </a:t>
            </a:r>
            <a:r>
              <a:rPr lang="ru-RU" dirty="0" err="1"/>
              <a:t>йилгача</a:t>
            </a:r>
            <a:r>
              <a:rPr lang="ru-RU" dirty="0"/>
              <a:t> </a:t>
            </a:r>
            <a:r>
              <a:rPr lang="ru-RU" dirty="0" err="1"/>
              <a:t>озодликни</a:t>
            </a:r>
            <a:r>
              <a:rPr lang="ru-RU" dirty="0"/>
              <a:t> </a:t>
            </a:r>
            <a:r>
              <a:rPr lang="ru-RU" dirty="0" err="1"/>
              <a:t>чеклаш</a:t>
            </a:r>
            <a:r>
              <a:rPr lang="ru-RU" dirty="0"/>
              <a:t> </a:t>
            </a:r>
            <a:r>
              <a:rPr lang="ru-RU" dirty="0" err="1"/>
              <a:t>ёки</a:t>
            </a:r>
            <a:r>
              <a:rPr lang="ru-RU" dirty="0"/>
              <a:t> </a:t>
            </a:r>
            <a:r>
              <a:rPr lang="ru-RU" dirty="0" err="1"/>
              <a:t>уч</a:t>
            </a:r>
            <a:r>
              <a:rPr lang="ru-RU" dirty="0"/>
              <a:t> </a:t>
            </a:r>
            <a:r>
              <a:rPr lang="ru-RU" dirty="0" err="1"/>
              <a:t>йилгача</a:t>
            </a:r>
            <a:r>
              <a:rPr lang="ru-RU" dirty="0"/>
              <a:t> </a:t>
            </a:r>
            <a:r>
              <a:rPr lang="ru-RU" dirty="0" err="1"/>
              <a:t>озодликдан</a:t>
            </a:r>
            <a:r>
              <a:rPr lang="ru-RU" dirty="0"/>
              <a:t> </a:t>
            </a:r>
            <a:r>
              <a:rPr lang="ru-RU" dirty="0" err="1"/>
              <a:t>маҳрум</a:t>
            </a:r>
            <a:r>
              <a:rPr lang="ru-RU" dirty="0"/>
              <a:t> </a:t>
            </a:r>
            <a:r>
              <a:rPr lang="ru-RU" dirty="0" err="1"/>
              <a:t>қилиш</a:t>
            </a:r>
            <a:r>
              <a:rPr lang="ru-RU" dirty="0"/>
              <a:t> </a:t>
            </a:r>
            <a:r>
              <a:rPr lang="ru-RU" dirty="0" err="1"/>
              <a:t>билан</a:t>
            </a:r>
            <a:r>
              <a:rPr lang="ru-RU" dirty="0"/>
              <a:t> </a:t>
            </a:r>
            <a:r>
              <a:rPr lang="ru-RU" dirty="0" err="1"/>
              <a:t>жазоланади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0144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uz-Cyrl-UZ" sz="4000" b="1" dirty="0" smtClean="0">
                <a:solidFill>
                  <a:srgbClr val="FFC000"/>
                </a:solidFill>
              </a:rPr>
              <a:t>Эътиборингиз учун раҳмат!</a:t>
            </a:r>
            <a:endParaRPr lang="ru-RU" sz="40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993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363272" cy="5865515"/>
          </a:xfrm>
        </p:spPr>
        <p:txBody>
          <a:bodyPr>
            <a:normAutofit fontScale="92500" lnSpcReduction="10000"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Атроф-</a:t>
            </a:r>
            <a:r>
              <a:rPr lang="ru-RU" sz="2400" b="1" dirty="0" err="1">
                <a:solidFill>
                  <a:srgbClr val="FFC000"/>
                </a:solidFill>
              </a:rPr>
              <a:t>муҳитга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кўрсатилаётган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таъсирни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назорат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қилиш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dirty="0"/>
              <a:t>(</a:t>
            </a:r>
            <a:r>
              <a:rPr lang="ru-RU" sz="2400" dirty="0" err="1"/>
              <a:t>таъсир</a:t>
            </a:r>
            <a:r>
              <a:rPr lang="ru-RU" sz="2400" dirty="0"/>
              <a:t> </a:t>
            </a:r>
            <a:r>
              <a:rPr lang="ru-RU" sz="2400" dirty="0" err="1"/>
              <a:t>манбалари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чиқиндиларни</a:t>
            </a:r>
            <a:r>
              <a:rPr lang="ru-RU" sz="2400" dirty="0"/>
              <a:t>) - </a:t>
            </a:r>
            <a:r>
              <a:rPr lang="ru-RU" sz="2400" dirty="0" err="1"/>
              <a:t>экологик</a:t>
            </a:r>
            <a:r>
              <a:rPr lang="ru-RU" sz="2400" dirty="0"/>
              <a:t> </a:t>
            </a:r>
            <a:r>
              <a:rPr lang="ru-RU" sz="2400" dirty="0" err="1"/>
              <a:t>назоратнинг</a:t>
            </a:r>
            <a:r>
              <a:rPr lang="ru-RU" sz="2400" dirty="0"/>
              <a:t> </a:t>
            </a:r>
            <a:r>
              <a:rPr lang="ru-RU" sz="2400" dirty="0" err="1"/>
              <a:t>бир</a:t>
            </a:r>
            <a:r>
              <a:rPr lang="ru-RU" sz="2400" dirty="0"/>
              <a:t> </a:t>
            </a:r>
            <a:r>
              <a:rPr lang="ru-RU" sz="2400" dirty="0" err="1"/>
              <a:t>қисми</a:t>
            </a:r>
            <a:r>
              <a:rPr lang="ru-RU" sz="2400" dirty="0"/>
              <a:t>; </a:t>
            </a:r>
            <a:r>
              <a:rPr lang="ru-RU" sz="2400" dirty="0" err="1"/>
              <a:t>давлат</a:t>
            </a:r>
            <a:r>
              <a:rPr lang="ru-RU" sz="2400" dirty="0"/>
              <a:t> </a:t>
            </a:r>
            <a:r>
              <a:rPr lang="ru-RU" sz="2400" dirty="0" err="1"/>
              <a:t>органлари</a:t>
            </a:r>
            <a:r>
              <a:rPr lang="ru-RU" sz="2400" dirty="0"/>
              <a:t>, </a:t>
            </a:r>
            <a:r>
              <a:rPr lang="ru-RU" sz="2400" dirty="0" err="1"/>
              <a:t>корхоналар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фуқароларнинг</a:t>
            </a:r>
            <a:r>
              <a:rPr lang="ru-RU" sz="2400" dirty="0"/>
              <a:t> </a:t>
            </a:r>
            <a:r>
              <a:rPr lang="ru-RU" sz="2400" dirty="0" err="1"/>
              <a:t>атроф-муҳитга</a:t>
            </a:r>
            <a:r>
              <a:rPr lang="ru-RU" sz="2400" dirty="0"/>
              <a:t> </a:t>
            </a:r>
            <a:r>
              <a:rPr lang="ru-RU" sz="2400" dirty="0" err="1"/>
              <a:t>таъсир</a:t>
            </a:r>
            <a:r>
              <a:rPr lang="ru-RU" sz="2400" dirty="0"/>
              <a:t> </a:t>
            </a:r>
            <a:r>
              <a:rPr lang="ru-RU" sz="2400" dirty="0" err="1"/>
              <a:t>этувчи</a:t>
            </a:r>
            <a:r>
              <a:rPr lang="ru-RU" sz="2400" dirty="0"/>
              <a:t> </a:t>
            </a:r>
            <a:r>
              <a:rPr lang="ru-RU" sz="2400" dirty="0" err="1"/>
              <a:t>манбалар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чиқиндилар</a:t>
            </a:r>
            <a:r>
              <a:rPr lang="ru-RU" sz="2400" dirty="0"/>
              <a:t> </a:t>
            </a:r>
            <a:r>
              <a:rPr lang="ru-RU" sz="2400" dirty="0" err="1"/>
              <a:t>белгиланган</a:t>
            </a:r>
            <a:r>
              <a:rPr lang="ru-RU" sz="2400" dirty="0"/>
              <a:t> </a:t>
            </a:r>
            <a:r>
              <a:rPr lang="ru-RU" sz="2400" dirty="0" err="1"/>
              <a:t>меъёр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табиатдан</a:t>
            </a:r>
            <a:r>
              <a:rPr lang="ru-RU" sz="2400" dirty="0"/>
              <a:t> </a:t>
            </a:r>
            <a:r>
              <a:rPr lang="ru-RU" sz="2400" dirty="0" err="1"/>
              <a:t>фойдаланиш</a:t>
            </a:r>
            <a:r>
              <a:rPr lang="ru-RU" sz="2400" dirty="0"/>
              <a:t> </a:t>
            </a:r>
            <a:r>
              <a:rPr lang="ru-RU" sz="2400" dirty="0" err="1"/>
              <a:t>қоидаларига</a:t>
            </a:r>
            <a:r>
              <a:rPr lang="ru-RU" sz="2400" dirty="0"/>
              <a:t> </a:t>
            </a:r>
            <a:r>
              <a:rPr lang="ru-RU" sz="2400" dirty="0" err="1"/>
              <a:t>жавоб</a:t>
            </a:r>
            <a:r>
              <a:rPr lang="ru-RU" sz="2400" dirty="0"/>
              <a:t> </a:t>
            </a:r>
            <a:r>
              <a:rPr lang="ru-RU" sz="2400" dirty="0" err="1"/>
              <a:t>беришини</a:t>
            </a:r>
            <a:r>
              <a:rPr lang="ru-RU" sz="2400" dirty="0"/>
              <a:t> </a:t>
            </a:r>
            <a:r>
              <a:rPr lang="ru-RU" sz="2400" dirty="0" err="1"/>
              <a:t>таъминлашга</a:t>
            </a:r>
            <a:r>
              <a:rPr lang="ru-RU" sz="2400" dirty="0"/>
              <a:t> </a:t>
            </a:r>
            <a:r>
              <a:rPr lang="ru-RU" sz="2400" dirty="0" err="1"/>
              <a:t>қаратилган</a:t>
            </a:r>
            <a:r>
              <a:rPr lang="ru-RU" sz="2400" dirty="0"/>
              <a:t> </a:t>
            </a:r>
            <a:r>
              <a:rPr lang="ru-RU" sz="2400" dirty="0" err="1"/>
              <a:t>фаолияти</a:t>
            </a:r>
            <a:r>
              <a:rPr lang="ru-RU" sz="2400" dirty="0" smtClean="0"/>
              <a:t>.</a:t>
            </a:r>
          </a:p>
          <a:p>
            <a:r>
              <a:rPr lang="ru-RU" sz="2400" b="1" dirty="0" err="1">
                <a:solidFill>
                  <a:srgbClr val="FFC000"/>
                </a:solidFill>
              </a:rPr>
              <a:t>Атроф-муҳитга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келтирилган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зарар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ёки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экологик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зарар</a:t>
            </a:r>
            <a:r>
              <a:rPr lang="ru-RU" sz="2400" dirty="0"/>
              <a:t> – </a:t>
            </a:r>
            <a:r>
              <a:rPr lang="ru-RU" sz="2400" dirty="0" err="1"/>
              <a:t>атроф-муҳитдаги</a:t>
            </a:r>
            <a:r>
              <a:rPr lang="ru-RU" sz="2400" dirty="0"/>
              <a:t> антропоген </a:t>
            </a:r>
            <a:r>
              <a:rPr lang="ru-RU" sz="2400" dirty="0" err="1"/>
              <a:t>фаолият</a:t>
            </a:r>
            <a:r>
              <a:rPr lang="ru-RU" sz="2400" dirty="0"/>
              <a:t>, </a:t>
            </a:r>
            <a:r>
              <a:rPr lang="ru-RU" sz="2400" dirty="0" err="1"/>
              <a:t>атроф-муҳитга</a:t>
            </a:r>
            <a:r>
              <a:rPr lang="ru-RU" sz="2400" dirty="0"/>
              <a:t> </a:t>
            </a:r>
            <a:r>
              <a:rPr lang="ru-RU" sz="2400" dirty="0" err="1"/>
              <a:t>кўрсатилаётган</a:t>
            </a:r>
            <a:r>
              <a:rPr lang="ru-RU" sz="2400" dirty="0"/>
              <a:t> </a:t>
            </a:r>
            <a:r>
              <a:rPr lang="ru-RU" sz="2400" dirty="0" err="1"/>
              <a:t>таъсир</a:t>
            </a:r>
            <a:r>
              <a:rPr lang="ru-RU" sz="2400" dirty="0"/>
              <a:t>, </a:t>
            </a:r>
            <a:r>
              <a:rPr lang="ru-RU" sz="2400" dirty="0" err="1"/>
              <a:t>атроф-муҳитнинг</a:t>
            </a:r>
            <a:r>
              <a:rPr lang="ru-RU" sz="2400" dirty="0"/>
              <a:t> </a:t>
            </a:r>
            <a:r>
              <a:rPr lang="ru-RU" sz="2400" dirty="0" err="1"/>
              <a:t>ифлосланиши</a:t>
            </a:r>
            <a:r>
              <a:rPr lang="ru-RU" sz="2400" dirty="0"/>
              <a:t>, </a:t>
            </a:r>
            <a:r>
              <a:rPr lang="ru-RU" sz="2400" dirty="0" err="1"/>
              <a:t>табиий</a:t>
            </a:r>
            <a:r>
              <a:rPr lang="ru-RU" sz="2400" dirty="0"/>
              <a:t> </a:t>
            </a:r>
            <a:r>
              <a:rPr lang="ru-RU" sz="2400" dirty="0" err="1"/>
              <a:t>ресурсларнинг</a:t>
            </a:r>
            <a:r>
              <a:rPr lang="ru-RU" sz="2400" dirty="0"/>
              <a:t> </a:t>
            </a:r>
            <a:r>
              <a:rPr lang="ru-RU" sz="2400" dirty="0" err="1"/>
              <a:t>камайиб</a:t>
            </a:r>
            <a:r>
              <a:rPr lang="ru-RU" sz="2400" dirty="0"/>
              <a:t> </a:t>
            </a:r>
            <a:r>
              <a:rPr lang="ru-RU" sz="2400" dirty="0" err="1"/>
              <a:t>кетиши</a:t>
            </a:r>
            <a:r>
              <a:rPr lang="ru-RU" sz="2400" dirty="0"/>
              <a:t>, </a:t>
            </a:r>
            <a:r>
              <a:rPr lang="ru-RU" sz="2400" dirty="0" err="1"/>
              <a:t>экотизимларнинг</a:t>
            </a:r>
            <a:r>
              <a:rPr lang="ru-RU" sz="2400" dirty="0"/>
              <a:t> </a:t>
            </a:r>
            <a:r>
              <a:rPr lang="ru-RU" sz="2400" dirty="0" err="1"/>
              <a:t>бузилиши</a:t>
            </a:r>
            <a:r>
              <a:rPr lang="ru-RU" sz="2400" dirty="0"/>
              <a:t> </a:t>
            </a:r>
            <a:r>
              <a:rPr lang="ru-RU" sz="2400" dirty="0" err="1"/>
              <a:t>натижасида</a:t>
            </a:r>
            <a:r>
              <a:rPr lang="ru-RU" sz="2400" dirty="0"/>
              <a:t> </a:t>
            </a:r>
            <a:r>
              <a:rPr lang="ru-RU" sz="2400" dirty="0" err="1"/>
              <a:t>юзага</a:t>
            </a:r>
            <a:r>
              <a:rPr lang="ru-RU" sz="2400" dirty="0"/>
              <a:t> </a:t>
            </a:r>
            <a:r>
              <a:rPr lang="ru-RU" sz="2400" dirty="0" err="1"/>
              <a:t>келган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инсон</a:t>
            </a:r>
            <a:r>
              <a:rPr lang="ru-RU" sz="2400" dirty="0"/>
              <a:t> </a:t>
            </a:r>
            <a:r>
              <a:rPr lang="ru-RU" sz="2400" dirty="0" err="1"/>
              <a:t>саломатлигига</a:t>
            </a:r>
            <a:r>
              <a:rPr lang="ru-RU" sz="2400" dirty="0"/>
              <a:t>, </a:t>
            </a:r>
            <a:r>
              <a:rPr lang="ru-RU" sz="2400" dirty="0" err="1"/>
              <a:t>моддий</a:t>
            </a:r>
            <a:r>
              <a:rPr lang="ru-RU" sz="2400" dirty="0"/>
              <a:t> </a:t>
            </a:r>
            <a:r>
              <a:rPr lang="ru-RU" sz="2400" dirty="0" err="1"/>
              <a:t>бойликларга</a:t>
            </a:r>
            <a:r>
              <a:rPr lang="ru-RU" sz="2400" dirty="0"/>
              <a:t> </a:t>
            </a:r>
            <a:r>
              <a:rPr lang="ru-RU" sz="2400" dirty="0" err="1"/>
              <a:t>аниқ</a:t>
            </a:r>
            <a:r>
              <a:rPr lang="ru-RU" sz="2400" dirty="0"/>
              <a:t> </a:t>
            </a:r>
            <a:r>
              <a:rPr lang="ru-RU" sz="2400" dirty="0" err="1"/>
              <a:t>таҳдид</a:t>
            </a:r>
            <a:r>
              <a:rPr lang="ru-RU" sz="2400" dirty="0"/>
              <a:t> </a:t>
            </a:r>
            <a:r>
              <a:rPr lang="ru-RU" sz="2400" dirty="0" err="1"/>
              <a:t>солувчи</a:t>
            </a:r>
            <a:r>
              <a:rPr lang="ru-RU" sz="2400" dirty="0"/>
              <a:t> </a:t>
            </a:r>
            <a:r>
              <a:rPr lang="ru-RU" sz="2400" dirty="0" err="1"/>
              <a:t>салбий</a:t>
            </a:r>
            <a:r>
              <a:rPr lang="ru-RU" sz="2400" dirty="0"/>
              <a:t> </a:t>
            </a:r>
            <a:r>
              <a:rPr lang="ru-RU" sz="2400" dirty="0" err="1"/>
              <a:t>ўзгаришлар</a:t>
            </a:r>
            <a:r>
              <a:rPr lang="ru-RU" sz="2400" dirty="0"/>
              <a:t>. </a:t>
            </a:r>
            <a:endParaRPr lang="ru-RU" sz="2400" dirty="0" smtClean="0"/>
          </a:p>
          <a:p>
            <a:r>
              <a:rPr lang="ru-RU" sz="2400" b="1" dirty="0">
                <a:solidFill>
                  <a:srgbClr val="FFC000"/>
                </a:solidFill>
              </a:rPr>
              <a:t>Атроф </a:t>
            </a:r>
            <a:r>
              <a:rPr lang="ru-RU" sz="2400" b="1" dirty="0" err="1">
                <a:solidFill>
                  <a:srgbClr val="FFC000"/>
                </a:solidFill>
              </a:rPr>
              <a:t>табиий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муҳитни</a:t>
            </a:r>
            <a:r>
              <a:rPr lang="ru-RU" sz="2400" b="1" dirty="0">
                <a:solidFill>
                  <a:srgbClr val="FFC000"/>
                </a:solidFill>
              </a:rPr>
              <a:t> муҳофаза </a:t>
            </a:r>
            <a:r>
              <a:rPr lang="ru-RU" sz="2400" b="1" dirty="0" err="1">
                <a:solidFill>
                  <a:srgbClr val="FFC000"/>
                </a:solidFill>
              </a:rPr>
              <a:t>қилиш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dirty="0"/>
              <a:t>- </a:t>
            </a:r>
            <a:r>
              <a:rPr lang="ru-RU" sz="2400" dirty="0" err="1"/>
              <a:t>табиий</a:t>
            </a:r>
            <a:r>
              <a:rPr lang="ru-RU" sz="2400" dirty="0"/>
              <a:t> </a:t>
            </a:r>
            <a:r>
              <a:rPr lang="ru-RU" sz="2400" dirty="0" err="1"/>
              <a:t>бойликларни</a:t>
            </a:r>
            <a:r>
              <a:rPr lang="ru-RU" sz="2400" dirty="0"/>
              <a:t> </a:t>
            </a:r>
            <a:r>
              <a:rPr lang="ru-RU" sz="2400" dirty="0" err="1"/>
              <a:t>сақлаш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улардан</a:t>
            </a:r>
            <a:r>
              <a:rPr lang="ru-RU" sz="2400" dirty="0"/>
              <a:t> </a:t>
            </a:r>
            <a:r>
              <a:rPr lang="ru-RU" sz="2400" dirty="0" err="1"/>
              <a:t>унумли</a:t>
            </a:r>
            <a:r>
              <a:rPr lang="ru-RU" sz="2400" dirty="0"/>
              <a:t>, </a:t>
            </a:r>
            <a:r>
              <a:rPr lang="ru-RU" sz="2400" dirty="0" err="1"/>
              <a:t>оқилона</a:t>
            </a:r>
            <a:r>
              <a:rPr lang="ru-RU" sz="2400" dirty="0"/>
              <a:t> </a:t>
            </a:r>
            <a:r>
              <a:rPr lang="ru-RU" sz="2400" dirty="0" err="1"/>
              <a:t>фойдаланишга</a:t>
            </a:r>
            <a:r>
              <a:rPr lang="ru-RU" sz="2400" dirty="0"/>
              <a:t> </a:t>
            </a:r>
            <a:r>
              <a:rPr lang="ru-RU" sz="2400" dirty="0" err="1"/>
              <a:t>асосланган</a:t>
            </a:r>
            <a:r>
              <a:rPr lang="ru-RU" sz="2400" dirty="0"/>
              <a:t> </a:t>
            </a:r>
            <a:r>
              <a:rPr lang="ru-RU" sz="2400" dirty="0" err="1"/>
              <a:t>жамият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табиат</a:t>
            </a:r>
            <a:r>
              <a:rPr lang="ru-RU" sz="2400" dirty="0"/>
              <a:t> </a:t>
            </a:r>
            <a:r>
              <a:rPr lang="ru-RU" sz="2400" dirty="0" err="1"/>
              <a:t>ўртасидаги</a:t>
            </a:r>
            <a:r>
              <a:rPr lang="ru-RU" sz="2400" dirty="0"/>
              <a:t> </a:t>
            </a:r>
            <a:r>
              <a:rPr lang="ru-RU" sz="2400" dirty="0" err="1"/>
              <a:t>муносабатларнинг</a:t>
            </a:r>
            <a:r>
              <a:rPr lang="ru-RU" sz="2400" dirty="0"/>
              <a:t> </a:t>
            </a:r>
            <a:r>
              <a:rPr lang="ru-RU" sz="2400" dirty="0" err="1"/>
              <a:t>уйғунлигини</a:t>
            </a:r>
            <a:r>
              <a:rPr lang="ru-RU" sz="2400" dirty="0"/>
              <a:t> </a:t>
            </a:r>
            <a:r>
              <a:rPr lang="ru-RU" sz="2400" dirty="0" err="1"/>
              <a:t>таъминлашга</a:t>
            </a:r>
            <a:r>
              <a:rPr lang="ru-RU" sz="2400" dirty="0"/>
              <a:t> </a:t>
            </a:r>
            <a:r>
              <a:rPr lang="ru-RU" sz="2400" dirty="0" err="1"/>
              <a:t>қаратилган</a:t>
            </a:r>
            <a:r>
              <a:rPr lang="ru-RU" sz="2400" dirty="0"/>
              <a:t> </a:t>
            </a:r>
            <a:r>
              <a:rPr lang="ru-RU" sz="2400" dirty="0" err="1"/>
              <a:t>давлат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жамият</a:t>
            </a:r>
            <a:r>
              <a:rPr lang="ru-RU" sz="2400" dirty="0"/>
              <a:t> </a:t>
            </a:r>
            <a:r>
              <a:rPr lang="ru-RU" sz="2400" dirty="0" err="1"/>
              <a:t>томонидан</a:t>
            </a:r>
            <a:r>
              <a:rPr lang="ru-RU" sz="2400" dirty="0"/>
              <a:t> </a:t>
            </a:r>
            <a:r>
              <a:rPr lang="ru-RU" sz="2400" dirty="0" err="1"/>
              <a:t>олиб</a:t>
            </a:r>
            <a:r>
              <a:rPr lang="ru-RU" sz="2400" dirty="0"/>
              <a:t> </a:t>
            </a:r>
            <a:r>
              <a:rPr lang="ru-RU" sz="2400" dirty="0" err="1"/>
              <a:t>бориладиган</a:t>
            </a:r>
            <a:r>
              <a:rPr lang="ru-RU" sz="2400" dirty="0"/>
              <a:t> </a:t>
            </a:r>
            <a:r>
              <a:rPr lang="ru-RU" sz="2400" dirty="0" err="1"/>
              <a:t>тадбирлар</a:t>
            </a:r>
            <a:r>
              <a:rPr lang="ru-RU" sz="2400" dirty="0"/>
              <a:t> </a:t>
            </a:r>
            <a:r>
              <a:rPr lang="ru-RU" sz="2400" dirty="0" err="1"/>
              <a:t>тизими</a:t>
            </a:r>
            <a:r>
              <a:rPr lang="ru-RU" sz="2400" dirty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2844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435280" cy="5793507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Экология</a:t>
            </a:r>
            <a:r>
              <a:rPr lang="ru-RU" sz="2400" dirty="0"/>
              <a:t> [юн. </a:t>
            </a:r>
            <a:r>
              <a:rPr lang="en-US" sz="2400" dirty="0" err="1"/>
              <a:t>oikos</a:t>
            </a:r>
            <a:r>
              <a:rPr lang="en-US" sz="2400" dirty="0"/>
              <a:t> – </a:t>
            </a:r>
            <a:r>
              <a:rPr lang="ru-RU" sz="2400" dirty="0" err="1"/>
              <a:t>уй</a:t>
            </a:r>
            <a:r>
              <a:rPr lang="ru-RU" sz="2400" dirty="0"/>
              <a:t>, </a:t>
            </a:r>
            <a:r>
              <a:rPr lang="ru-RU" sz="2400" dirty="0" err="1"/>
              <a:t>жой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en-US" sz="2400" dirty="0"/>
              <a:t>logos – </a:t>
            </a:r>
            <a:r>
              <a:rPr lang="ru-RU" sz="2400" dirty="0" err="1"/>
              <a:t>таълимот</a:t>
            </a:r>
            <a:r>
              <a:rPr lang="ru-RU" sz="2400" dirty="0"/>
              <a:t>, </a:t>
            </a:r>
            <a:r>
              <a:rPr lang="ru-RU" sz="2400" dirty="0" err="1"/>
              <a:t>сўз</a:t>
            </a:r>
            <a:r>
              <a:rPr lang="ru-RU" sz="2400" dirty="0"/>
              <a:t>] – Э. </a:t>
            </a:r>
            <a:r>
              <a:rPr lang="ru-RU" sz="2400" dirty="0" err="1"/>
              <a:t>Геккелнинг</a:t>
            </a:r>
            <a:r>
              <a:rPr lang="ru-RU" sz="2400" dirty="0"/>
              <a:t> </a:t>
            </a:r>
            <a:r>
              <a:rPr lang="ru-RU" sz="2400" dirty="0" err="1"/>
              <a:t>таърифлашича</a:t>
            </a:r>
            <a:r>
              <a:rPr lang="ru-RU" sz="2400" dirty="0"/>
              <a:t>, </a:t>
            </a:r>
            <a:r>
              <a:rPr lang="ru-RU" sz="2400" dirty="0" err="1"/>
              <a:t>биологиянинг</a:t>
            </a:r>
            <a:r>
              <a:rPr lang="ru-RU" sz="2400" dirty="0"/>
              <a:t> </a:t>
            </a:r>
            <a:r>
              <a:rPr lang="ru-RU" sz="2400" dirty="0" err="1"/>
              <a:t>организмлар</a:t>
            </a:r>
            <a:r>
              <a:rPr lang="ru-RU" sz="2400" dirty="0"/>
              <a:t> </a:t>
            </a:r>
            <a:r>
              <a:rPr lang="ru-RU" sz="2400" dirty="0" err="1"/>
              <a:t>билан</a:t>
            </a:r>
            <a:r>
              <a:rPr lang="ru-RU" sz="2400" dirty="0"/>
              <a:t> </a:t>
            </a:r>
            <a:r>
              <a:rPr lang="ru-RU" sz="2400" dirty="0" err="1"/>
              <a:t>муҳитнинг</a:t>
            </a:r>
            <a:r>
              <a:rPr lang="ru-RU" sz="2400" dirty="0"/>
              <a:t> </a:t>
            </a:r>
            <a:r>
              <a:rPr lang="ru-RU" sz="2400" dirty="0" err="1"/>
              <a:t>ўзаро</a:t>
            </a:r>
            <a:r>
              <a:rPr lang="ru-RU" sz="2400" dirty="0"/>
              <a:t> </a:t>
            </a:r>
            <a:r>
              <a:rPr lang="ru-RU" sz="2400" dirty="0" err="1"/>
              <a:t>муносабатларини</a:t>
            </a:r>
            <a:r>
              <a:rPr lang="ru-RU" sz="2400" dirty="0"/>
              <a:t> </a:t>
            </a:r>
            <a:r>
              <a:rPr lang="ru-RU" sz="2400" dirty="0" err="1"/>
              <a:t>ўрганувчи</a:t>
            </a:r>
            <a:r>
              <a:rPr lang="ru-RU" sz="2400" dirty="0"/>
              <a:t> </a:t>
            </a:r>
            <a:r>
              <a:rPr lang="ru-RU" sz="2400" dirty="0" err="1"/>
              <a:t>бир</a:t>
            </a:r>
            <a:r>
              <a:rPr lang="ru-RU" sz="2400" dirty="0"/>
              <a:t> </a:t>
            </a:r>
            <a:r>
              <a:rPr lang="ru-RU" sz="2400" dirty="0" err="1"/>
              <a:t>бўлими</a:t>
            </a:r>
            <a:r>
              <a:rPr lang="ru-RU" sz="2400" dirty="0"/>
              <a:t> (аут(о)экология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син</a:t>
            </a:r>
            <a:r>
              <a:rPr lang="ru-RU" sz="2400" dirty="0"/>
              <a:t>-экология). Э. </a:t>
            </a:r>
            <a:r>
              <a:rPr lang="ru-RU" sz="2400" dirty="0" err="1"/>
              <a:t>барча</a:t>
            </a:r>
            <a:r>
              <a:rPr lang="ru-RU" sz="2400" dirty="0"/>
              <a:t> </a:t>
            </a:r>
            <a:r>
              <a:rPr lang="ru-RU" sz="2400" dirty="0" err="1"/>
              <a:t>тирик</a:t>
            </a:r>
            <a:r>
              <a:rPr lang="ru-RU" sz="2400" dirty="0"/>
              <a:t> </a:t>
            </a:r>
            <a:r>
              <a:rPr lang="ru-RU" sz="2400" dirty="0" err="1"/>
              <a:t>организмлар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муҳитни</a:t>
            </a:r>
            <a:r>
              <a:rPr lang="ru-RU" sz="2400" dirty="0"/>
              <a:t> </a:t>
            </a:r>
            <a:r>
              <a:rPr lang="ru-RU" sz="2400" dirty="0" err="1"/>
              <a:t>ҳаёт</a:t>
            </a:r>
            <a:r>
              <a:rPr lang="ru-RU" sz="2400" dirty="0"/>
              <a:t> </a:t>
            </a:r>
            <a:r>
              <a:rPr lang="ru-RU" sz="2400" dirty="0" err="1"/>
              <a:t>учун</a:t>
            </a:r>
            <a:r>
              <a:rPr lang="ru-RU" sz="2400" dirty="0"/>
              <a:t> </a:t>
            </a:r>
            <a:r>
              <a:rPr lang="ru-RU" sz="2400" dirty="0" err="1"/>
              <a:t>қулай</a:t>
            </a:r>
            <a:r>
              <a:rPr lang="ru-RU" sz="2400" dirty="0"/>
              <a:t> </a:t>
            </a:r>
            <a:r>
              <a:rPr lang="ru-RU" sz="2400" dirty="0" err="1"/>
              <a:t>қиладиган</a:t>
            </a:r>
            <a:r>
              <a:rPr lang="ru-RU" sz="2400" dirty="0"/>
              <a:t> </a:t>
            </a:r>
            <a:r>
              <a:rPr lang="ru-RU" sz="2400" dirty="0" err="1"/>
              <a:t>барча</a:t>
            </a:r>
            <a:r>
              <a:rPr lang="ru-RU" sz="2400" dirty="0"/>
              <a:t> </a:t>
            </a:r>
            <a:r>
              <a:rPr lang="ru-RU" sz="2400" dirty="0" err="1"/>
              <a:t>жараёнларни</a:t>
            </a:r>
            <a:r>
              <a:rPr lang="ru-RU" sz="2400" dirty="0"/>
              <a:t> </a:t>
            </a:r>
            <a:r>
              <a:rPr lang="ru-RU" sz="2400" dirty="0" err="1" smtClean="0"/>
              <a:t>ўрганади</a:t>
            </a:r>
            <a:r>
              <a:rPr lang="ru-RU" sz="2400" dirty="0" smtClean="0"/>
              <a:t>;</a:t>
            </a:r>
          </a:p>
          <a:p>
            <a:r>
              <a:rPr lang="ru-RU" sz="2400" b="1" dirty="0" err="1">
                <a:solidFill>
                  <a:srgbClr val="FFC000"/>
                </a:solidFill>
              </a:rPr>
              <a:t>Экологик</a:t>
            </a:r>
            <a:r>
              <a:rPr lang="ru-RU" sz="2400" b="1" dirty="0">
                <a:solidFill>
                  <a:srgbClr val="FFC000"/>
                </a:solidFill>
              </a:rPr>
              <a:t> экспертиза </a:t>
            </a:r>
            <a:r>
              <a:rPr lang="ru-RU" sz="2400" dirty="0"/>
              <a:t>[лот. </a:t>
            </a:r>
            <a:r>
              <a:rPr lang="en-US" sz="2400" dirty="0" err="1"/>
              <a:t>expertus</a:t>
            </a:r>
            <a:r>
              <a:rPr lang="en-US" sz="2400" dirty="0"/>
              <a:t> – </a:t>
            </a:r>
            <a:r>
              <a:rPr lang="ru-RU" sz="2400" dirty="0" err="1"/>
              <a:t>тажрибали</a:t>
            </a:r>
            <a:r>
              <a:rPr lang="ru-RU" sz="2400" dirty="0"/>
              <a:t>] – </a:t>
            </a:r>
            <a:r>
              <a:rPr lang="ru-RU" sz="2400" dirty="0" err="1"/>
              <a:t>таклиф</a:t>
            </a:r>
            <a:r>
              <a:rPr lang="ru-RU" sz="2400" dirty="0"/>
              <a:t> </a:t>
            </a:r>
            <a:r>
              <a:rPr lang="ru-RU" sz="2400" dirty="0" err="1"/>
              <a:t>этилаётган</a:t>
            </a:r>
            <a:r>
              <a:rPr lang="ru-RU" sz="2400" dirty="0"/>
              <a:t> </a:t>
            </a:r>
            <a:r>
              <a:rPr lang="ru-RU" sz="2400" dirty="0" err="1"/>
              <a:t>лойиҳанинг</a:t>
            </a:r>
            <a:r>
              <a:rPr lang="ru-RU" sz="2400" dirty="0"/>
              <a:t> </a:t>
            </a:r>
            <a:r>
              <a:rPr lang="ru-RU" sz="2400" dirty="0" err="1"/>
              <a:t>атроф-муҳитга</a:t>
            </a:r>
            <a:r>
              <a:rPr lang="ru-RU" sz="2400" dirty="0"/>
              <a:t> </a:t>
            </a:r>
            <a:r>
              <a:rPr lang="ru-RU" sz="2400" dirty="0" err="1"/>
              <a:t>кўрсатиладиган</a:t>
            </a:r>
            <a:r>
              <a:rPr lang="ru-RU" sz="2400" dirty="0"/>
              <a:t> </a:t>
            </a:r>
            <a:r>
              <a:rPr lang="ru-RU" sz="2400" dirty="0" err="1"/>
              <a:t>таъсир</a:t>
            </a:r>
            <a:r>
              <a:rPr lang="ru-RU" sz="2400" dirty="0"/>
              <a:t> </a:t>
            </a:r>
            <a:r>
              <a:rPr lang="ru-RU" sz="2400" dirty="0" err="1"/>
              <a:t>оқибатларини</a:t>
            </a:r>
            <a:r>
              <a:rPr lang="ru-RU" sz="2400" dirty="0"/>
              <a:t> </a:t>
            </a:r>
            <a:r>
              <a:rPr lang="ru-RU" sz="2400" dirty="0" err="1"/>
              <a:t>олдини</a:t>
            </a:r>
            <a:r>
              <a:rPr lang="ru-RU" sz="2400" dirty="0"/>
              <a:t> </a:t>
            </a:r>
            <a:r>
              <a:rPr lang="ru-RU" sz="2400" dirty="0" err="1"/>
              <a:t>олиш</a:t>
            </a:r>
            <a:r>
              <a:rPr lang="ru-RU" sz="2400" dirty="0"/>
              <a:t> </a:t>
            </a:r>
            <a:r>
              <a:rPr lang="ru-RU" sz="2400" dirty="0" err="1"/>
              <a:t>мақсадида</a:t>
            </a:r>
            <a:r>
              <a:rPr lang="ru-RU" sz="2400" dirty="0"/>
              <a:t> </a:t>
            </a:r>
            <a:r>
              <a:rPr lang="ru-RU" sz="2400" dirty="0" err="1"/>
              <a:t>унинг</a:t>
            </a:r>
            <a:r>
              <a:rPr lang="ru-RU" sz="2400" dirty="0"/>
              <a:t> </a:t>
            </a:r>
            <a:r>
              <a:rPr lang="ru-RU" sz="2400" dirty="0" err="1"/>
              <a:t>таъсир</a:t>
            </a:r>
            <a:r>
              <a:rPr lang="ru-RU" sz="2400" dirty="0"/>
              <a:t> </a:t>
            </a:r>
            <a:r>
              <a:rPr lang="ru-RU" sz="2400" dirty="0" err="1"/>
              <a:t>самарасини</a:t>
            </a:r>
            <a:r>
              <a:rPr lang="ru-RU" sz="2400" dirty="0"/>
              <a:t> </a:t>
            </a:r>
            <a:r>
              <a:rPr lang="ru-RU" sz="2400" dirty="0" err="1"/>
              <a:t>олдиндан</a:t>
            </a:r>
            <a:r>
              <a:rPr lang="ru-RU" sz="2400" dirty="0"/>
              <a:t> </a:t>
            </a:r>
            <a:r>
              <a:rPr lang="ru-RU" sz="2400" dirty="0" err="1"/>
              <a:t>аниқлашга</a:t>
            </a:r>
            <a:r>
              <a:rPr lang="ru-RU" sz="2400" dirty="0"/>
              <a:t> </a:t>
            </a:r>
            <a:r>
              <a:rPr lang="ru-RU" sz="2400" dirty="0" err="1"/>
              <a:t>қаратилган</a:t>
            </a:r>
            <a:r>
              <a:rPr lang="ru-RU" sz="2400" dirty="0"/>
              <a:t> </a:t>
            </a:r>
            <a:r>
              <a:rPr lang="ru-RU" sz="2400" dirty="0" err="1"/>
              <a:t>фаолият</a:t>
            </a:r>
            <a:r>
              <a:rPr lang="ru-RU" sz="2400" dirty="0" smtClean="0"/>
              <a:t>.</a:t>
            </a:r>
          </a:p>
          <a:p>
            <a:r>
              <a:rPr lang="ru-RU" sz="2400" b="1" dirty="0" err="1">
                <a:solidFill>
                  <a:srgbClr val="FFC000"/>
                </a:solidFill>
              </a:rPr>
              <a:t>Экологик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хавфсизлик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dirty="0"/>
              <a:t>– </a:t>
            </a:r>
            <a:r>
              <a:rPr lang="ru-RU" sz="2400" dirty="0" err="1"/>
              <a:t>табиий</a:t>
            </a:r>
            <a:r>
              <a:rPr lang="ru-RU" sz="2400" dirty="0"/>
              <a:t> </a:t>
            </a:r>
            <a:r>
              <a:rPr lang="ru-RU" sz="2400" dirty="0" err="1"/>
              <a:t>муҳит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аҳоли</a:t>
            </a:r>
            <a:r>
              <a:rPr lang="ru-RU" sz="2400" dirty="0"/>
              <a:t> </a:t>
            </a:r>
            <a:r>
              <a:rPr lang="ru-RU" sz="2400" dirty="0" err="1"/>
              <a:t>саломатлигига</a:t>
            </a:r>
            <a:r>
              <a:rPr lang="ru-RU" sz="2400" dirty="0"/>
              <a:t> </a:t>
            </a:r>
            <a:r>
              <a:rPr lang="ru-RU" sz="2400" dirty="0" err="1"/>
              <a:t>хавфхатар</a:t>
            </a:r>
            <a:r>
              <a:rPr lang="ru-RU" sz="2400" dirty="0"/>
              <a:t> </a:t>
            </a:r>
            <a:r>
              <a:rPr lang="ru-RU" sz="2400" dirty="0" err="1"/>
              <a:t>етказилмайдиган</a:t>
            </a:r>
            <a:r>
              <a:rPr lang="ru-RU" sz="2400" dirty="0"/>
              <a:t> </a:t>
            </a:r>
            <a:r>
              <a:rPr lang="ru-RU" sz="2400" dirty="0" err="1"/>
              <a:t>ҳолат</a:t>
            </a:r>
            <a:r>
              <a:rPr lang="ru-RU" sz="2400" dirty="0"/>
              <a:t>. </a:t>
            </a:r>
            <a:r>
              <a:rPr lang="ru-RU" sz="2400" dirty="0" err="1"/>
              <a:t>Э.х</a:t>
            </a:r>
            <a:r>
              <a:rPr lang="ru-RU" sz="2400" dirty="0"/>
              <a:t>. </a:t>
            </a:r>
            <a:r>
              <a:rPr lang="ru-RU" sz="2400" dirty="0" err="1"/>
              <a:t>атроф-муҳитга</a:t>
            </a:r>
            <a:r>
              <a:rPr lang="ru-RU" sz="2400" dirty="0"/>
              <a:t> </a:t>
            </a:r>
            <a:r>
              <a:rPr lang="ru-RU" sz="2400" dirty="0" err="1"/>
              <a:t>салбий</a:t>
            </a:r>
            <a:r>
              <a:rPr lang="ru-RU" sz="2400" dirty="0"/>
              <a:t> антропоген </a:t>
            </a:r>
            <a:r>
              <a:rPr lang="ru-RU" sz="2400" dirty="0" err="1"/>
              <a:t>таъсирни</a:t>
            </a:r>
            <a:r>
              <a:rPr lang="ru-RU" sz="2400" dirty="0"/>
              <a:t> </a:t>
            </a:r>
            <a:r>
              <a:rPr lang="ru-RU" sz="2400" dirty="0" err="1"/>
              <a:t>камайтиришга</a:t>
            </a:r>
            <a:r>
              <a:rPr lang="ru-RU" sz="2400" dirty="0"/>
              <a:t> </a:t>
            </a:r>
            <a:r>
              <a:rPr lang="ru-RU" sz="2400" dirty="0" err="1"/>
              <a:t>йўналтирилган</a:t>
            </a:r>
            <a:r>
              <a:rPr lang="ru-RU" sz="2400" dirty="0"/>
              <a:t> </a:t>
            </a:r>
            <a:r>
              <a:rPr lang="ru-RU" sz="2400" dirty="0" err="1"/>
              <a:t>тадбирлар</a:t>
            </a:r>
            <a:r>
              <a:rPr lang="ru-RU" sz="2400" dirty="0"/>
              <a:t> </a:t>
            </a:r>
            <a:r>
              <a:rPr lang="ru-RU" sz="2400" dirty="0" err="1"/>
              <a:t>мажмуини</a:t>
            </a:r>
            <a:r>
              <a:rPr lang="ru-RU" sz="2400" dirty="0"/>
              <a:t> </a:t>
            </a:r>
            <a:r>
              <a:rPr lang="ru-RU" sz="2400" dirty="0" err="1"/>
              <a:t>амалга</a:t>
            </a:r>
            <a:r>
              <a:rPr lang="ru-RU" sz="2400" dirty="0"/>
              <a:t> </a:t>
            </a:r>
            <a:r>
              <a:rPr lang="ru-RU" sz="2400" dirty="0" err="1"/>
              <a:t>ошириш</a:t>
            </a:r>
            <a:r>
              <a:rPr lang="ru-RU" sz="2400" dirty="0"/>
              <a:t> </a:t>
            </a:r>
            <a:r>
              <a:rPr lang="ru-RU" sz="2400" dirty="0" err="1"/>
              <a:t>орқали</a:t>
            </a:r>
            <a:r>
              <a:rPr lang="ru-RU" sz="2400" dirty="0"/>
              <a:t> </a:t>
            </a:r>
            <a:r>
              <a:rPr lang="ru-RU" sz="2400" dirty="0" err="1"/>
              <a:t>эришилади</a:t>
            </a:r>
            <a:r>
              <a:rPr lang="ru-RU" sz="2400" dirty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26486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435280" cy="5793507"/>
          </a:xfrm>
        </p:spPr>
        <p:txBody>
          <a:bodyPr>
            <a:normAutofit lnSpcReduction="10000"/>
          </a:bodyPr>
          <a:lstStyle/>
          <a:p>
            <a:r>
              <a:rPr lang="ru-RU" sz="2400" b="1" dirty="0" err="1">
                <a:solidFill>
                  <a:srgbClr val="FFC000"/>
                </a:solidFill>
              </a:rPr>
              <a:t>Экологик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талаблар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dirty="0"/>
              <a:t>– </a:t>
            </a:r>
            <a:r>
              <a:rPr lang="ru-RU" sz="2400" dirty="0" err="1"/>
              <a:t>экологик</a:t>
            </a:r>
            <a:r>
              <a:rPr lang="ru-RU" sz="2400" dirty="0"/>
              <a:t> </a:t>
            </a:r>
            <a:r>
              <a:rPr lang="ru-RU" sz="2400" dirty="0" err="1"/>
              <a:t>тоза</a:t>
            </a:r>
            <a:r>
              <a:rPr lang="ru-RU" sz="2400" dirty="0"/>
              <a:t> </a:t>
            </a:r>
            <a:r>
              <a:rPr lang="ru-RU" sz="2400" dirty="0" err="1"/>
              <a:t>ишлаб</a:t>
            </a:r>
            <a:r>
              <a:rPr lang="ru-RU" sz="2400" dirty="0"/>
              <a:t> </a:t>
            </a:r>
            <a:r>
              <a:rPr lang="ru-RU" sz="2400" dirty="0" err="1"/>
              <a:t>чиқаришни</a:t>
            </a:r>
            <a:r>
              <a:rPr lang="ru-RU" sz="2400" dirty="0"/>
              <a:t> </a:t>
            </a:r>
            <a:r>
              <a:rPr lang="ru-RU" sz="2400" dirty="0" err="1"/>
              <a:t>яратиш</a:t>
            </a:r>
            <a:r>
              <a:rPr lang="ru-RU" sz="2400" dirty="0"/>
              <a:t> </a:t>
            </a:r>
            <a:r>
              <a:rPr lang="ru-RU" sz="2400" dirty="0" err="1" smtClean="0"/>
              <a:t>ва</a:t>
            </a:r>
            <a:r>
              <a:rPr lang="ru-RU" sz="2400" dirty="0" smtClean="0"/>
              <a:t> </a:t>
            </a:r>
            <a:r>
              <a:rPr lang="ru-RU" sz="2400" dirty="0" err="1" smtClean="0"/>
              <a:t>ривожлантириш</a:t>
            </a:r>
            <a:r>
              <a:rPr lang="ru-RU" sz="2400" dirty="0" smtClean="0"/>
              <a:t> </a:t>
            </a:r>
            <a:r>
              <a:rPr lang="ru-RU" sz="2400" dirty="0" err="1"/>
              <a:t>мақсадларида</a:t>
            </a:r>
            <a:r>
              <a:rPr lang="ru-RU" sz="2400" dirty="0"/>
              <a:t> </a:t>
            </a:r>
            <a:r>
              <a:rPr lang="ru-RU" sz="2400" dirty="0" err="1"/>
              <a:t>ишлаб</a:t>
            </a:r>
            <a:r>
              <a:rPr lang="ru-RU" sz="2400" dirty="0"/>
              <a:t> </a:t>
            </a:r>
            <a:r>
              <a:rPr lang="ru-RU" sz="2400" dirty="0" err="1"/>
              <a:t>чиқариладиган</a:t>
            </a:r>
            <a:r>
              <a:rPr lang="ru-RU" sz="2400" dirty="0"/>
              <a:t> </a:t>
            </a:r>
            <a:r>
              <a:rPr lang="ru-RU" sz="2400" dirty="0" err="1"/>
              <a:t>маҳсулот</a:t>
            </a:r>
            <a:r>
              <a:rPr lang="ru-RU" sz="2400" dirty="0"/>
              <a:t>, </a:t>
            </a:r>
            <a:r>
              <a:rPr lang="ru-RU" sz="2400" dirty="0" err="1"/>
              <a:t>уни</a:t>
            </a:r>
            <a:r>
              <a:rPr lang="ru-RU" sz="2400" dirty="0"/>
              <a:t> </a:t>
            </a:r>
            <a:r>
              <a:rPr lang="ru-RU" sz="2400" dirty="0" err="1"/>
              <a:t>ишлаб</a:t>
            </a:r>
            <a:r>
              <a:rPr lang="ru-RU" sz="2400" dirty="0"/>
              <a:t> </a:t>
            </a:r>
            <a:r>
              <a:rPr lang="ru-RU" sz="2400" dirty="0" err="1"/>
              <a:t>чиқарадиган</a:t>
            </a:r>
            <a:r>
              <a:rPr lang="ru-RU" sz="2400" dirty="0"/>
              <a:t> </a:t>
            </a:r>
            <a:r>
              <a:rPr lang="ru-RU" sz="2400" dirty="0" err="1"/>
              <a:t>технологиялар</a:t>
            </a:r>
            <a:r>
              <a:rPr lang="ru-RU" sz="2400" dirty="0"/>
              <a:t>, </a:t>
            </a:r>
            <a:r>
              <a:rPr lang="ru-RU" sz="2400" dirty="0" err="1"/>
              <a:t>умуман</a:t>
            </a:r>
            <a:r>
              <a:rPr lang="ru-RU" sz="2400" dirty="0"/>
              <a:t> </a:t>
            </a:r>
            <a:r>
              <a:rPr lang="ru-RU" sz="2400" dirty="0" err="1"/>
              <a:t>ҳаёт</a:t>
            </a:r>
            <a:r>
              <a:rPr lang="ru-RU" sz="2400" dirty="0"/>
              <a:t> </a:t>
            </a:r>
            <a:r>
              <a:rPr lang="ru-RU" sz="2400" dirty="0" err="1"/>
              <a:t>тарзига</a:t>
            </a:r>
            <a:r>
              <a:rPr lang="ru-RU" sz="2400" dirty="0"/>
              <a:t> </a:t>
            </a:r>
            <a:r>
              <a:rPr lang="ru-RU" sz="2400" dirty="0" err="1"/>
              <a:t>қўйиладиган</a:t>
            </a:r>
            <a:r>
              <a:rPr lang="ru-RU" sz="2400" dirty="0"/>
              <a:t> </a:t>
            </a:r>
            <a:r>
              <a:rPr lang="ru-RU" sz="2400" dirty="0" err="1"/>
              <a:t>маълум</a:t>
            </a:r>
            <a:r>
              <a:rPr lang="ru-RU" sz="2400" dirty="0"/>
              <a:t> </a:t>
            </a:r>
            <a:r>
              <a:rPr lang="ru-RU" sz="2400" dirty="0" err="1"/>
              <a:t>шарт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чегаралар</a:t>
            </a:r>
            <a:r>
              <a:rPr lang="ru-RU" sz="2400" dirty="0"/>
              <a:t> </a:t>
            </a:r>
            <a:r>
              <a:rPr lang="ru-RU" sz="2400" dirty="0" err="1" smtClean="0"/>
              <a:t>йиғиндиси</a:t>
            </a:r>
            <a:r>
              <a:rPr lang="ru-RU" sz="2400" dirty="0" smtClean="0"/>
              <a:t>;</a:t>
            </a:r>
          </a:p>
          <a:p>
            <a:r>
              <a:rPr lang="ru-RU" sz="2400" b="1" dirty="0" err="1">
                <a:solidFill>
                  <a:srgbClr val="FFC000"/>
                </a:solidFill>
              </a:rPr>
              <a:t>Экологик</a:t>
            </a:r>
            <a:r>
              <a:rPr lang="ru-RU" sz="2400" b="1" dirty="0">
                <a:solidFill>
                  <a:srgbClr val="FFC000"/>
                </a:solidFill>
              </a:rPr>
              <a:t> стратегия </a:t>
            </a:r>
            <a:r>
              <a:rPr lang="ru-RU" sz="2400" dirty="0"/>
              <a:t>– </a:t>
            </a:r>
            <a:r>
              <a:rPr lang="ru-RU" sz="2400" dirty="0" err="1"/>
              <a:t>табиатни</a:t>
            </a:r>
            <a:r>
              <a:rPr lang="ru-RU" sz="2400" dirty="0"/>
              <a:t> муҳофаза </a:t>
            </a:r>
            <a:r>
              <a:rPr lang="ru-RU" sz="2400" dirty="0" err="1"/>
              <a:t>қилиш</a:t>
            </a:r>
            <a:r>
              <a:rPr lang="ru-RU" sz="2400" dirty="0"/>
              <a:t>, </a:t>
            </a:r>
            <a:r>
              <a:rPr lang="ru-RU" sz="2400" dirty="0" err="1"/>
              <a:t>табиий</a:t>
            </a:r>
            <a:r>
              <a:rPr lang="ru-RU" sz="2400" dirty="0"/>
              <a:t> </a:t>
            </a:r>
            <a:r>
              <a:rPr lang="ru-RU" sz="2400" dirty="0" err="1"/>
              <a:t>ресурслардан</a:t>
            </a:r>
            <a:r>
              <a:rPr lang="ru-RU" sz="2400" dirty="0"/>
              <a:t> </a:t>
            </a:r>
            <a:r>
              <a:rPr lang="ru-RU" sz="2400" dirty="0" err="1"/>
              <a:t>фойдаланиш</a:t>
            </a:r>
            <a:r>
              <a:rPr lang="ru-RU" sz="2400" dirty="0"/>
              <a:t> </a:t>
            </a:r>
            <a:r>
              <a:rPr lang="ru-RU" sz="2400" dirty="0" err="1"/>
              <a:t>соҳасида</a:t>
            </a:r>
            <a:r>
              <a:rPr lang="ru-RU" sz="2400" dirty="0"/>
              <a:t> </a:t>
            </a:r>
            <a:r>
              <a:rPr lang="ru-RU" sz="2400" dirty="0" err="1"/>
              <a:t>амалга</a:t>
            </a:r>
            <a:r>
              <a:rPr lang="ru-RU" sz="2400" dirty="0"/>
              <a:t> </a:t>
            </a:r>
            <a:r>
              <a:rPr lang="ru-RU" sz="2400" dirty="0" err="1"/>
              <a:t>оширилиши</a:t>
            </a:r>
            <a:r>
              <a:rPr lang="ru-RU" sz="2400" dirty="0"/>
              <a:t> </a:t>
            </a:r>
            <a:r>
              <a:rPr lang="ru-RU" sz="2400" dirty="0" err="1"/>
              <a:t>лозим</a:t>
            </a:r>
            <a:r>
              <a:rPr lang="ru-RU" sz="2400" dirty="0"/>
              <a:t> </a:t>
            </a:r>
            <a:r>
              <a:rPr lang="ru-RU" sz="2400" dirty="0" err="1"/>
              <a:t>бўлган</a:t>
            </a:r>
            <a:r>
              <a:rPr lang="ru-RU" sz="2400" dirty="0"/>
              <a:t> </a:t>
            </a:r>
            <a:r>
              <a:rPr lang="ru-RU" sz="2400" dirty="0" err="1"/>
              <a:t>вазифалар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уларни</a:t>
            </a:r>
            <a:r>
              <a:rPr lang="ru-RU" sz="2400" dirty="0"/>
              <a:t> </a:t>
            </a:r>
            <a:r>
              <a:rPr lang="ru-RU" sz="2400" dirty="0" err="1"/>
              <a:t>белгиланган</a:t>
            </a:r>
            <a:r>
              <a:rPr lang="ru-RU" sz="2400" dirty="0"/>
              <a:t> </a:t>
            </a:r>
            <a:r>
              <a:rPr lang="ru-RU" sz="2400" dirty="0" err="1"/>
              <a:t>муддатларда</a:t>
            </a:r>
            <a:r>
              <a:rPr lang="ru-RU" sz="2400" dirty="0"/>
              <a:t> </a:t>
            </a:r>
            <a:r>
              <a:rPr lang="ru-RU" sz="2400" dirty="0" err="1"/>
              <a:t>бажаришни</a:t>
            </a:r>
            <a:r>
              <a:rPr lang="ru-RU" sz="2400" dirty="0"/>
              <a:t> </a:t>
            </a:r>
            <a:r>
              <a:rPr lang="ru-RU" sz="2400" dirty="0" err="1"/>
              <a:t>мўлжаллаган</a:t>
            </a:r>
            <a:r>
              <a:rPr lang="ru-RU" sz="2400" dirty="0"/>
              <a:t> </a:t>
            </a:r>
            <a:r>
              <a:rPr lang="ru-RU" sz="2400" dirty="0" err="1"/>
              <a:t>умумий</a:t>
            </a:r>
            <a:r>
              <a:rPr lang="ru-RU" sz="2400" dirty="0"/>
              <a:t> </a:t>
            </a:r>
            <a:r>
              <a:rPr lang="ru-RU" sz="2400" dirty="0" err="1"/>
              <a:t>ҳаракат</a:t>
            </a:r>
            <a:r>
              <a:rPr lang="ru-RU" sz="2400" dirty="0"/>
              <a:t> </a:t>
            </a:r>
            <a:r>
              <a:rPr lang="ru-RU" sz="2400" dirty="0" err="1"/>
              <a:t>режаси</a:t>
            </a:r>
            <a:r>
              <a:rPr lang="ru-RU" sz="2400" dirty="0"/>
              <a:t>; </a:t>
            </a:r>
            <a:r>
              <a:rPr lang="ru-RU" sz="2400" dirty="0" err="1"/>
              <a:t>тадбиқ</a:t>
            </a:r>
            <a:r>
              <a:rPr lang="ru-RU" sz="2400" dirty="0"/>
              <a:t> </a:t>
            </a:r>
            <a:r>
              <a:rPr lang="ru-RU" sz="2400" dirty="0" err="1"/>
              <a:t>қилиш</a:t>
            </a:r>
            <a:r>
              <a:rPr lang="ru-RU" sz="2400" dirty="0"/>
              <a:t> </a:t>
            </a:r>
            <a:r>
              <a:rPr lang="ru-RU" sz="2400" dirty="0" err="1"/>
              <a:t>даражасига</a:t>
            </a:r>
            <a:r>
              <a:rPr lang="ru-RU" sz="2400" dirty="0"/>
              <a:t> </a:t>
            </a:r>
            <a:r>
              <a:rPr lang="ru-RU" sz="2400" dirty="0" err="1"/>
              <a:t>кўра</a:t>
            </a:r>
            <a:r>
              <a:rPr lang="ru-RU" sz="2400" dirty="0"/>
              <a:t> </a:t>
            </a:r>
            <a:r>
              <a:rPr lang="ru-RU" sz="2400" dirty="0" err="1"/>
              <a:t>глобал</a:t>
            </a:r>
            <a:r>
              <a:rPr lang="ru-RU" sz="2400" dirty="0"/>
              <a:t> (</a:t>
            </a:r>
            <a:r>
              <a:rPr lang="ru-RU" sz="2400" dirty="0" err="1"/>
              <a:t>оламшумул</a:t>
            </a:r>
            <a:r>
              <a:rPr lang="ru-RU" sz="2400" dirty="0"/>
              <a:t>), </a:t>
            </a:r>
            <a:r>
              <a:rPr lang="ru-RU" sz="2400" dirty="0" err="1"/>
              <a:t>миллий</a:t>
            </a:r>
            <a:r>
              <a:rPr lang="ru-RU" sz="2400" dirty="0"/>
              <a:t>, </a:t>
            </a:r>
            <a:r>
              <a:rPr lang="ru-RU" sz="2400" dirty="0" err="1"/>
              <a:t>ҳудудий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маҳаллий</a:t>
            </a:r>
            <a:r>
              <a:rPr lang="ru-RU" sz="2400" dirty="0"/>
              <a:t> </a:t>
            </a:r>
            <a:r>
              <a:rPr lang="ru-RU" sz="2400" dirty="0" err="1"/>
              <a:t>экологик</a:t>
            </a:r>
            <a:r>
              <a:rPr lang="ru-RU" sz="2400" dirty="0"/>
              <a:t> </a:t>
            </a:r>
            <a:r>
              <a:rPr lang="ru-RU" sz="2400" dirty="0" err="1"/>
              <a:t>стратегияларга</a:t>
            </a:r>
            <a:r>
              <a:rPr lang="ru-RU" sz="2400" dirty="0"/>
              <a:t> </a:t>
            </a:r>
            <a:r>
              <a:rPr lang="ru-RU" sz="2400" dirty="0" err="1" smtClean="0"/>
              <a:t>ажратилади</a:t>
            </a:r>
            <a:r>
              <a:rPr lang="ru-RU" sz="2400" dirty="0" smtClean="0"/>
              <a:t>;</a:t>
            </a:r>
          </a:p>
          <a:p>
            <a:r>
              <a:rPr lang="ru-RU" sz="2400" b="1" dirty="0" err="1">
                <a:solidFill>
                  <a:srgbClr val="FFC000"/>
                </a:solidFill>
              </a:rPr>
              <a:t>Экологик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сиёсат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dirty="0"/>
              <a:t>– </a:t>
            </a:r>
            <a:r>
              <a:rPr lang="ru-RU" sz="2400" dirty="0" err="1"/>
              <a:t>атроф-муҳитни</a:t>
            </a:r>
            <a:r>
              <a:rPr lang="ru-RU" sz="2400" dirty="0"/>
              <a:t> муҳофаза </a:t>
            </a:r>
            <a:r>
              <a:rPr lang="ru-RU" sz="2400" dirty="0" err="1"/>
              <a:t>қилиш</a:t>
            </a:r>
            <a:r>
              <a:rPr lang="ru-RU" sz="2400" dirty="0"/>
              <a:t> </a:t>
            </a:r>
            <a:r>
              <a:rPr lang="ru-RU" sz="2400" dirty="0" err="1"/>
              <a:t>фаолиятининг</a:t>
            </a:r>
            <a:r>
              <a:rPr lang="ru-RU" sz="2400" dirty="0"/>
              <a:t> </a:t>
            </a:r>
            <a:r>
              <a:rPr lang="ru-RU" sz="2400" dirty="0" err="1"/>
              <a:t>тамойиллари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мақсадлари</a:t>
            </a:r>
            <a:r>
              <a:rPr lang="ru-RU" sz="2400" dirty="0"/>
              <a:t>, </a:t>
            </a:r>
            <a:r>
              <a:rPr lang="ru-RU" sz="2400" dirty="0" err="1"/>
              <a:t>шунингдек</a:t>
            </a:r>
            <a:r>
              <a:rPr lang="ru-RU" sz="2400" dirty="0"/>
              <a:t>, </a:t>
            </a:r>
            <a:r>
              <a:rPr lang="ru-RU" sz="2400" dirty="0" err="1"/>
              <a:t>бундай</a:t>
            </a:r>
            <a:r>
              <a:rPr lang="ru-RU" sz="2400" dirty="0"/>
              <a:t> </a:t>
            </a:r>
            <a:r>
              <a:rPr lang="ru-RU" sz="2400" dirty="0" err="1"/>
              <a:t>мақсадларга</a:t>
            </a:r>
            <a:r>
              <a:rPr lang="ru-RU" sz="2400" dirty="0"/>
              <a:t> </a:t>
            </a:r>
            <a:r>
              <a:rPr lang="ru-RU" sz="2400" dirty="0" err="1"/>
              <a:t>эришишнинг</a:t>
            </a:r>
            <a:r>
              <a:rPr lang="ru-RU" sz="2400" dirty="0"/>
              <a:t> </a:t>
            </a:r>
            <a:r>
              <a:rPr lang="ru-RU" sz="2400" dirty="0" err="1"/>
              <a:t>умумий</a:t>
            </a:r>
            <a:r>
              <a:rPr lang="ru-RU" sz="2400" dirty="0"/>
              <a:t> </a:t>
            </a:r>
            <a:r>
              <a:rPr lang="ru-RU" sz="2400" dirty="0" err="1"/>
              <a:t>усуллари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механизмлари</a:t>
            </a:r>
            <a:r>
              <a:rPr lang="ru-RU" sz="2400" dirty="0"/>
              <a:t> </a:t>
            </a:r>
            <a:r>
              <a:rPr lang="ru-RU" sz="2400" dirty="0" err="1"/>
              <a:t>тизими</a:t>
            </a:r>
            <a:r>
              <a:rPr lang="ru-RU" sz="24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3533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8640"/>
            <a:ext cx="8363272" cy="5937523"/>
          </a:xfrm>
        </p:spPr>
        <p:txBody>
          <a:bodyPr>
            <a:normAutofit/>
          </a:bodyPr>
          <a:lstStyle/>
          <a:p>
            <a:r>
              <a:rPr lang="ru-RU" sz="2400" b="1" dirty="0" err="1">
                <a:solidFill>
                  <a:srgbClr val="FFC000"/>
                </a:solidFill>
              </a:rPr>
              <a:t>Экологик-ҳуқуқий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жавобгарлик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dirty="0"/>
              <a:t>- </a:t>
            </a:r>
            <a:r>
              <a:rPr lang="ru-RU" sz="2400" dirty="0" err="1"/>
              <a:t>жисмоний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юридик</a:t>
            </a:r>
            <a:r>
              <a:rPr lang="ru-RU" sz="2400" dirty="0"/>
              <a:t> </a:t>
            </a:r>
            <a:r>
              <a:rPr lang="ru-RU" sz="2400" dirty="0" err="1"/>
              <a:t>шахсларнинг</a:t>
            </a:r>
            <a:r>
              <a:rPr lang="ru-RU" sz="2400" dirty="0"/>
              <a:t> </a:t>
            </a:r>
            <a:r>
              <a:rPr lang="ru-RU" sz="2400" dirty="0" err="1"/>
              <a:t>табиатни</a:t>
            </a:r>
            <a:r>
              <a:rPr lang="ru-RU" sz="2400" dirty="0"/>
              <a:t> муҳофаза </a:t>
            </a:r>
            <a:r>
              <a:rPr lang="ru-RU" sz="2400" dirty="0" err="1"/>
              <a:t>қилиш</a:t>
            </a:r>
            <a:r>
              <a:rPr lang="ru-RU" sz="2400" dirty="0"/>
              <a:t> </a:t>
            </a:r>
            <a:r>
              <a:rPr lang="ru-RU" sz="2400" dirty="0" err="1"/>
              <a:t>қонунларини</a:t>
            </a:r>
            <a:r>
              <a:rPr lang="ru-RU" sz="2400" dirty="0"/>
              <a:t> </a:t>
            </a:r>
            <a:r>
              <a:rPr lang="ru-RU" sz="2400" dirty="0" err="1"/>
              <a:t>бузганларида</a:t>
            </a:r>
            <a:r>
              <a:rPr lang="ru-RU" sz="2400" dirty="0"/>
              <a:t> </a:t>
            </a:r>
            <a:r>
              <a:rPr lang="ru-RU" sz="2400" dirty="0" err="1"/>
              <a:t>вужудга</a:t>
            </a:r>
            <a:r>
              <a:rPr lang="ru-RU" sz="2400" dirty="0"/>
              <a:t> </a:t>
            </a:r>
            <a:r>
              <a:rPr lang="ru-RU" sz="2400" dirty="0" err="1"/>
              <a:t>келадиган</a:t>
            </a:r>
            <a:r>
              <a:rPr lang="ru-RU" sz="2400" dirty="0"/>
              <a:t> </a:t>
            </a:r>
            <a:r>
              <a:rPr lang="ru-RU" sz="2400" dirty="0" err="1"/>
              <a:t>жавобгарликлари</a:t>
            </a:r>
            <a:r>
              <a:rPr lang="ru-RU" sz="2400" dirty="0" smtClean="0"/>
              <a:t>.</a:t>
            </a:r>
          </a:p>
          <a:p>
            <a:r>
              <a:rPr lang="ru-RU" sz="2400" b="1" dirty="0" err="1">
                <a:solidFill>
                  <a:srgbClr val="FFC000"/>
                </a:solidFill>
              </a:rPr>
              <a:t>Экологик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назорат</a:t>
            </a:r>
            <a:r>
              <a:rPr lang="ru-RU" sz="2400" b="1" dirty="0">
                <a:solidFill>
                  <a:srgbClr val="FFC000"/>
                </a:solidFill>
              </a:rPr>
              <a:t> (</a:t>
            </a:r>
            <a:r>
              <a:rPr lang="ru-RU" sz="2400" b="1" dirty="0" err="1">
                <a:solidFill>
                  <a:srgbClr val="FFC000"/>
                </a:solidFill>
              </a:rPr>
              <a:t>кузатув</a:t>
            </a:r>
            <a:r>
              <a:rPr lang="ru-RU" sz="2400" b="1" dirty="0">
                <a:solidFill>
                  <a:srgbClr val="FFC000"/>
                </a:solidFill>
              </a:rPr>
              <a:t>) </a:t>
            </a:r>
            <a:r>
              <a:rPr lang="ru-RU" sz="2400" dirty="0"/>
              <a:t>- </a:t>
            </a:r>
            <a:r>
              <a:rPr lang="ru-RU" sz="2400" dirty="0" err="1"/>
              <a:t>ваколатли</a:t>
            </a:r>
            <a:r>
              <a:rPr lang="ru-RU" sz="2400" dirty="0"/>
              <a:t> </a:t>
            </a:r>
            <a:r>
              <a:rPr lang="ru-RU" sz="2400" dirty="0" err="1"/>
              <a:t>давлат</a:t>
            </a:r>
            <a:r>
              <a:rPr lang="ru-RU" sz="2400" dirty="0"/>
              <a:t> </a:t>
            </a:r>
            <a:r>
              <a:rPr lang="ru-RU" sz="2400" dirty="0" err="1"/>
              <a:t>органлари</a:t>
            </a:r>
            <a:r>
              <a:rPr lang="ru-RU" sz="2400" dirty="0"/>
              <a:t> </a:t>
            </a:r>
            <a:r>
              <a:rPr lang="ru-RU" sz="2400" dirty="0" err="1"/>
              <a:t>томонидан</a:t>
            </a:r>
            <a:r>
              <a:rPr lang="ru-RU" sz="2400" dirty="0"/>
              <a:t> </a:t>
            </a:r>
            <a:r>
              <a:rPr lang="ru-RU" sz="2400" dirty="0" err="1"/>
              <a:t>белгиланган</a:t>
            </a:r>
            <a:r>
              <a:rPr lang="ru-RU" sz="2400" dirty="0"/>
              <a:t> </a:t>
            </a:r>
            <a:r>
              <a:rPr lang="ru-RU" sz="2400" dirty="0" err="1"/>
              <a:t>экологик</a:t>
            </a:r>
            <a:r>
              <a:rPr lang="ru-RU" sz="2400" dirty="0"/>
              <a:t> </a:t>
            </a:r>
            <a:r>
              <a:rPr lang="ru-RU" sz="2400" dirty="0" err="1"/>
              <a:t>меъёр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қоидаларга</a:t>
            </a:r>
            <a:r>
              <a:rPr lang="ru-RU" sz="2400" dirty="0"/>
              <a:t> </a:t>
            </a:r>
            <a:r>
              <a:rPr lang="ru-RU" sz="2400" dirty="0" err="1"/>
              <a:t>риоя</a:t>
            </a:r>
            <a:r>
              <a:rPr lang="ru-RU" sz="2400" dirty="0"/>
              <a:t> </a:t>
            </a:r>
            <a:r>
              <a:rPr lang="ru-RU" sz="2400" dirty="0" err="1"/>
              <a:t>қилишни</a:t>
            </a:r>
            <a:r>
              <a:rPr lang="ru-RU" sz="2400" dirty="0"/>
              <a:t> </a:t>
            </a:r>
            <a:r>
              <a:rPr lang="ru-RU" sz="2400" dirty="0" err="1"/>
              <a:t>назорат</a:t>
            </a:r>
            <a:r>
              <a:rPr lang="ru-RU" sz="2400" dirty="0"/>
              <a:t> </a:t>
            </a:r>
            <a:r>
              <a:rPr lang="ru-RU" sz="2400" dirty="0" err="1"/>
              <a:t>қилиш</a:t>
            </a:r>
            <a:r>
              <a:rPr lang="ru-RU" sz="2400" dirty="0" smtClean="0"/>
              <a:t>.</a:t>
            </a:r>
          </a:p>
          <a:p>
            <a:r>
              <a:rPr lang="ru-RU" sz="2400" b="1" dirty="0" err="1">
                <a:solidFill>
                  <a:srgbClr val="FFC000"/>
                </a:solidFill>
              </a:rPr>
              <a:t>Экологик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b="1" dirty="0" err="1">
                <a:solidFill>
                  <a:srgbClr val="FFC000"/>
                </a:solidFill>
              </a:rPr>
              <a:t>меъёр</a:t>
            </a:r>
            <a:r>
              <a:rPr lang="ru-RU" sz="2400" b="1" dirty="0">
                <a:solidFill>
                  <a:srgbClr val="FFC000"/>
                </a:solidFill>
              </a:rPr>
              <a:t> </a:t>
            </a:r>
            <a:r>
              <a:rPr lang="ru-RU" sz="2400" dirty="0"/>
              <a:t>- </a:t>
            </a:r>
            <a:r>
              <a:rPr lang="ru-RU" sz="2400" dirty="0" err="1"/>
              <a:t>экологик</a:t>
            </a:r>
            <a:r>
              <a:rPr lang="ru-RU" sz="2400" dirty="0"/>
              <a:t> </a:t>
            </a:r>
            <a:r>
              <a:rPr lang="ru-RU" sz="2400" dirty="0" err="1"/>
              <a:t>регламентлар</a:t>
            </a:r>
            <a:r>
              <a:rPr lang="ru-RU" sz="2400" dirty="0"/>
              <a:t> </a:t>
            </a:r>
            <a:r>
              <a:rPr lang="ru-RU" sz="2400" dirty="0" err="1"/>
              <a:t>асосида</a:t>
            </a:r>
            <a:r>
              <a:rPr lang="ru-RU" sz="2400" dirty="0"/>
              <a:t> </a:t>
            </a:r>
            <a:r>
              <a:rPr lang="ru-RU" sz="2400" dirty="0" err="1"/>
              <a:t>ҳисоб-китоб</a:t>
            </a:r>
            <a:r>
              <a:rPr lang="ru-RU" sz="2400" dirty="0"/>
              <a:t> </a:t>
            </a:r>
            <a:r>
              <a:rPr lang="ru-RU" sz="2400" dirty="0" err="1"/>
              <a:t>қилинган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ҳуқуқий</a:t>
            </a:r>
            <a:r>
              <a:rPr lang="ru-RU" sz="2400" dirty="0"/>
              <a:t> </a:t>
            </a:r>
            <a:r>
              <a:rPr lang="ru-RU" sz="2400" dirty="0" err="1"/>
              <a:t>мақом</a:t>
            </a:r>
            <a:r>
              <a:rPr lang="ru-RU" sz="2400" dirty="0"/>
              <a:t> </a:t>
            </a:r>
            <a:r>
              <a:rPr lang="ru-RU" sz="2400" dirty="0" err="1"/>
              <a:t>тусини</a:t>
            </a:r>
            <a:r>
              <a:rPr lang="ru-RU" sz="2400" dirty="0"/>
              <a:t> </a:t>
            </a:r>
            <a:r>
              <a:rPr lang="ru-RU" sz="2400" dirty="0" err="1"/>
              <a:t>олган</a:t>
            </a:r>
            <a:r>
              <a:rPr lang="ru-RU" sz="2400" dirty="0"/>
              <a:t> антропоген </a:t>
            </a:r>
            <a:r>
              <a:rPr lang="ru-RU" sz="2400" dirty="0" err="1"/>
              <a:t>таъсир</a:t>
            </a:r>
            <a:r>
              <a:rPr lang="ru-RU" sz="2400" dirty="0"/>
              <a:t> кучи </a:t>
            </a:r>
            <a:r>
              <a:rPr lang="ru-RU" sz="2400" dirty="0" err="1"/>
              <a:t>қиймати</a:t>
            </a:r>
            <a:r>
              <a:rPr lang="ru-RU" sz="2400" dirty="0"/>
              <a:t>. У </a:t>
            </a:r>
            <a:r>
              <a:rPr lang="ru-RU" sz="2400" dirty="0" err="1"/>
              <a:t>муваққат</a:t>
            </a:r>
            <a:r>
              <a:rPr lang="ru-RU" sz="2400" dirty="0"/>
              <a:t> </a:t>
            </a:r>
            <a:r>
              <a:rPr lang="ru-RU" sz="2400" dirty="0" err="1"/>
              <a:t>характерга</a:t>
            </a:r>
            <a:r>
              <a:rPr lang="ru-RU" sz="2400" dirty="0"/>
              <a:t> </a:t>
            </a:r>
            <a:r>
              <a:rPr lang="ru-RU" sz="2400" dirty="0" err="1"/>
              <a:t>эга</a:t>
            </a:r>
            <a:r>
              <a:rPr lang="ru-RU" sz="2400" dirty="0"/>
              <a:t> </a:t>
            </a:r>
            <a:r>
              <a:rPr lang="ru-RU" sz="2400" dirty="0" err="1"/>
              <a:t>бўлиб</a:t>
            </a:r>
            <a:r>
              <a:rPr lang="ru-RU" sz="2400" dirty="0"/>
              <a:t>, </a:t>
            </a:r>
            <a:r>
              <a:rPr lang="ru-RU" sz="2400" dirty="0" err="1"/>
              <a:t>фан</a:t>
            </a:r>
            <a:r>
              <a:rPr lang="ru-RU" sz="2400" dirty="0"/>
              <a:t>, </a:t>
            </a:r>
            <a:r>
              <a:rPr lang="ru-RU" sz="2400" dirty="0" err="1"/>
              <a:t>технологиялар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иқтисодиётнинг</a:t>
            </a:r>
            <a:r>
              <a:rPr lang="ru-RU" sz="2400" dirty="0"/>
              <a:t> </a:t>
            </a:r>
            <a:r>
              <a:rPr lang="ru-RU" sz="2400" dirty="0" err="1"/>
              <a:t>ривожланишига</a:t>
            </a:r>
            <a:r>
              <a:rPr lang="ru-RU" sz="2400" dirty="0"/>
              <a:t> </a:t>
            </a:r>
            <a:r>
              <a:rPr lang="ru-RU" sz="2400" dirty="0" err="1"/>
              <a:t>қараб</a:t>
            </a:r>
            <a:r>
              <a:rPr lang="ru-RU" sz="2400" dirty="0"/>
              <a:t> </a:t>
            </a:r>
            <a:r>
              <a:rPr lang="ru-RU" sz="2400" dirty="0" err="1"/>
              <a:t>ўзгариб</a:t>
            </a:r>
            <a:r>
              <a:rPr lang="ru-RU" sz="2400" dirty="0"/>
              <a:t> </a:t>
            </a:r>
            <a:r>
              <a:rPr lang="ru-RU" sz="2400" dirty="0" err="1"/>
              <a:t>боради</a:t>
            </a:r>
            <a:r>
              <a:rPr lang="ru-RU" sz="2400" dirty="0"/>
              <a:t>.</a:t>
            </a:r>
            <a:endParaRPr lang="ru-RU" sz="2400" dirty="0" smtClean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78833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rgbClr val="FFC000"/>
                </a:solidFill>
                <a:ea typeface="+mn-ea"/>
                <a:cs typeface="+mn-cs"/>
              </a:rPr>
              <a:t>Ўзбекистон </a:t>
            </a:r>
            <a:r>
              <a:rPr lang="ru-RU" sz="2800" b="1" dirty="0" err="1">
                <a:solidFill>
                  <a:srgbClr val="FFC000"/>
                </a:solidFill>
                <a:ea typeface="+mn-ea"/>
                <a:cs typeface="+mn-cs"/>
              </a:rPr>
              <a:t>Республикаси</a:t>
            </a:r>
            <a:r>
              <a:rPr lang="ru-RU" sz="2800" b="1" dirty="0">
                <a:solidFill>
                  <a:srgbClr val="FFC000"/>
                </a:solidFill>
                <a:ea typeface="+mn-ea"/>
                <a:cs typeface="+mn-cs"/>
              </a:rPr>
              <a:t> </a:t>
            </a:r>
            <a:r>
              <a:rPr lang="ru-RU" sz="2800" b="1" dirty="0" err="1">
                <a:solidFill>
                  <a:srgbClr val="FFC000"/>
                </a:solidFill>
                <a:ea typeface="+mn-ea"/>
                <a:cs typeface="+mn-cs"/>
              </a:rPr>
              <a:t>экологик</a:t>
            </a:r>
            <a:r>
              <a:rPr lang="ru-RU" sz="2800" b="1" dirty="0">
                <a:solidFill>
                  <a:srgbClr val="FFC000"/>
                </a:solidFill>
                <a:ea typeface="+mn-ea"/>
                <a:cs typeface="+mn-cs"/>
              </a:rPr>
              <a:t> </a:t>
            </a:r>
            <a:r>
              <a:rPr lang="ru-RU" sz="2800" b="1" dirty="0" err="1">
                <a:solidFill>
                  <a:srgbClr val="FFC000"/>
                </a:solidFill>
                <a:ea typeface="+mn-ea"/>
                <a:cs typeface="+mn-cs"/>
              </a:rPr>
              <a:t>сиёсатининг</a:t>
            </a:r>
            <a:r>
              <a:rPr lang="ru-RU" sz="2800" b="1" dirty="0">
                <a:solidFill>
                  <a:srgbClr val="FFC000"/>
                </a:solidFill>
                <a:ea typeface="+mn-ea"/>
                <a:cs typeface="+mn-cs"/>
              </a:rPr>
              <a:t> </a:t>
            </a:r>
            <a:r>
              <a:rPr lang="ru-RU" sz="2800" b="1" dirty="0" err="1">
                <a:solidFill>
                  <a:srgbClr val="FFC000"/>
                </a:solidFill>
                <a:ea typeface="+mn-ea"/>
                <a:cs typeface="+mn-cs"/>
              </a:rPr>
              <a:t>асосий</a:t>
            </a:r>
            <a:r>
              <a:rPr lang="ru-RU" sz="2800" b="1" dirty="0">
                <a:solidFill>
                  <a:srgbClr val="FFC000"/>
                </a:solidFill>
                <a:ea typeface="+mn-ea"/>
                <a:cs typeface="+mn-cs"/>
              </a:rPr>
              <a:t> </a:t>
            </a:r>
            <a:r>
              <a:rPr lang="ru-RU" sz="2800" b="1" dirty="0" err="1" smtClean="0">
                <a:solidFill>
                  <a:srgbClr val="FFC000"/>
                </a:solidFill>
                <a:ea typeface="+mn-ea"/>
                <a:cs typeface="+mn-cs"/>
              </a:rPr>
              <a:t>йўналишлари</a:t>
            </a:r>
            <a:r>
              <a:rPr lang="ru-RU" sz="2800" b="1" dirty="0" smtClean="0">
                <a:solidFill>
                  <a:srgbClr val="FFC000"/>
                </a:solidFill>
                <a:ea typeface="+mn-ea"/>
                <a:cs typeface="+mn-cs"/>
              </a:rPr>
              <a:t> 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z-Cyrl-UZ" b="1" dirty="0" smtClean="0"/>
              <a:t>1. Атроф табиий муҳитни муҳофаза қилиш;</a:t>
            </a:r>
          </a:p>
          <a:p>
            <a:r>
              <a:rPr lang="uz-Cyrl-UZ" b="1" dirty="0" smtClean="0"/>
              <a:t>2. Табиий ресурслардан оқилона фойдаланиш;</a:t>
            </a:r>
          </a:p>
          <a:p>
            <a:r>
              <a:rPr lang="uz-Cyrl-UZ" b="1" dirty="0" smtClean="0"/>
              <a:t>3. Аҳолининг экологик хавфсизлигини таъминлаш.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1617631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rgbClr val="FFC000"/>
                </a:solidFill>
                <a:ea typeface="+mn-ea"/>
                <a:cs typeface="+mn-cs"/>
              </a:rPr>
              <a:t>Ўзбекистон </a:t>
            </a:r>
            <a:r>
              <a:rPr lang="ru-RU" sz="3200" b="1" dirty="0" err="1">
                <a:solidFill>
                  <a:srgbClr val="FFC000"/>
                </a:solidFill>
                <a:ea typeface="+mn-ea"/>
                <a:cs typeface="+mn-cs"/>
              </a:rPr>
              <a:t>Республикаси</a:t>
            </a:r>
            <a:r>
              <a:rPr lang="ru-RU" sz="3200" b="1" dirty="0">
                <a:solidFill>
                  <a:srgbClr val="FFC000"/>
                </a:solidFill>
                <a:ea typeface="+mn-ea"/>
                <a:cs typeface="+mn-cs"/>
              </a:rPr>
              <a:t> </a:t>
            </a:r>
            <a:r>
              <a:rPr lang="ru-RU" sz="3200" b="1" dirty="0" err="1">
                <a:solidFill>
                  <a:srgbClr val="FFC000"/>
                </a:solidFill>
                <a:ea typeface="+mn-ea"/>
                <a:cs typeface="+mn-cs"/>
              </a:rPr>
              <a:t>экологик</a:t>
            </a:r>
            <a:r>
              <a:rPr lang="ru-RU" sz="3200" b="1" dirty="0">
                <a:solidFill>
                  <a:srgbClr val="FFC000"/>
                </a:solidFill>
                <a:ea typeface="+mn-ea"/>
                <a:cs typeface="+mn-cs"/>
              </a:rPr>
              <a:t> </a:t>
            </a:r>
            <a:r>
              <a:rPr lang="ru-RU" sz="3200" b="1" dirty="0" err="1">
                <a:solidFill>
                  <a:srgbClr val="FFC000"/>
                </a:solidFill>
                <a:ea typeface="+mn-ea"/>
                <a:cs typeface="+mn-cs"/>
              </a:rPr>
              <a:t>сиёсатининг</a:t>
            </a:r>
            <a:r>
              <a:rPr lang="ru-RU" sz="3200" b="1" dirty="0">
                <a:solidFill>
                  <a:srgbClr val="FFC000"/>
                </a:solidFill>
                <a:ea typeface="+mn-ea"/>
                <a:cs typeface="+mn-cs"/>
              </a:rPr>
              <a:t> </a:t>
            </a:r>
            <a:r>
              <a:rPr lang="ru-RU" sz="3200" b="1" dirty="0" err="1">
                <a:solidFill>
                  <a:srgbClr val="FFC000"/>
                </a:solidFill>
                <a:ea typeface="+mn-ea"/>
                <a:cs typeface="+mn-cs"/>
              </a:rPr>
              <a:t>ҳуқуқий</a:t>
            </a:r>
            <a:r>
              <a:rPr lang="ru-RU" sz="3200" b="1" dirty="0">
                <a:solidFill>
                  <a:srgbClr val="FFC000"/>
                </a:solidFill>
                <a:ea typeface="+mn-ea"/>
                <a:cs typeface="+mn-cs"/>
              </a:rPr>
              <a:t> </a:t>
            </a:r>
            <a:r>
              <a:rPr lang="ru-RU" sz="3200" b="1" dirty="0" err="1" smtClean="0">
                <a:solidFill>
                  <a:srgbClr val="FFC000"/>
                </a:solidFill>
                <a:ea typeface="+mn-ea"/>
                <a:cs typeface="+mn-cs"/>
              </a:rPr>
              <a:t>асослари</a:t>
            </a:r>
            <a:r>
              <a:rPr lang="ru-RU" sz="3200" b="1" dirty="0" smtClean="0">
                <a:solidFill>
                  <a:srgbClr val="FFC000"/>
                </a:solidFill>
                <a:ea typeface="+mn-ea"/>
                <a:cs typeface="+mn-cs"/>
              </a:rPr>
              <a:t>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1. Атроф </a:t>
            </a:r>
            <a:r>
              <a:rPr lang="ru-RU" sz="2800" b="1" dirty="0" err="1">
                <a:solidFill>
                  <a:srgbClr val="FFC000"/>
                </a:solidFill>
              </a:rPr>
              <a:t>табиий-муҳитнинг</a:t>
            </a:r>
            <a:r>
              <a:rPr lang="ru-RU" sz="2800" b="1" dirty="0">
                <a:solidFill>
                  <a:srgbClr val="FFC000"/>
                </a:solidFill>
              </a:rPr>
              <a:t> </a:t>
            </a:r>
            <a:r>
              <a:rPr lang="ru-RU" sz="2800" b="1" dirty="0" err="1">
                <a:solidFill>
                  <a:srgbClr val="FFC000"/>
                </a:solidFill>
              </a:rPr>
              <a:t>конституциявий</a:t>
            </a:r>
            <a:r>
              <a:rPr lang="ru-RU" sz="2800" b="1" dirty="0">
                <a:solidFill>
                  <a:srgbClr val="FFC000"/>
                </a:solidFill>
              </a:rPr>
              <a:t> </a:t>
            </a:r>
            <a:r>
              <a:rPr lang="ru-RU" sz="2800" b="1" dirty="0" err="1">
                <a:solidFill>
                  <a:srgbClr val="FFC000"/>
                </a:solidFill>
              </a:rPr>
              <a:t>асослари</a:t>
            </a:r>
            <a:r>
              <a:rPr lang="ru-RU" sz="2800" b="1" dirty="0">
                <a:solidFill>
                  <a:srgbClr val="FFC000"/>
                </a:solidFill>
              </a:rPr>
              <a:t>;</a:t>
            </a:r>
          </a:p>
          <a:p>
            <a:r>
              <a:rPr lang="ru-RU" sz="2800" b="1" dirty="0">
                <a:solidFill>
                  <a:srgbClr val="FFC000"/>
                </a:solidFill>
              </a:rPr>
              <a:t>4. Экология </a:t>
            </a:r>
            <a:r>
              <a:rPr lang="ru-RU" sz="2800" b="1" dirty="0" err="1">
                <a:solidFill>
                  <a:srgbClr val="FFC000"/>
                </a:solidFill>
              </a:rPr>
              <a:t>соҳасидаги</a:t>
            </a:r>
            <a:r>
              <a:rPr lang="ru-RU" sz="2800" b="1" dirty="0">
                <a:solidFill>
                  <a:srgbClr val="FFC000"/>
                </a:solidFill>
              </a:rPr>
              <a:t> </a:t>
            </a:r>
            <a:r>
              <a:rPr lang="ru-RU" sz="2800" b="1" dirty="0" err="1">
                <a:solidFill>
                  <a:srgbClr val="FFC000"/>
                </a:solidFill>
              </a:rPr>
              <a:t>қонунларнинг</a:t>
            </a:r>
            <a:r>
              <a:rPr lang="ru-RU" sz="2800" b="1" dirty="0">
                <a:solidFill>
                  <a:srgbClr val="FFC000"/>
                </a:solidFill>
              </a:rPr>
              <a:t> </a:t>
            </a:r>
            <a:r>
              <a:rPr lang="ru-RU" sz="2800" b="1" dirty="0" err="1">
                <a:solidFill>
                  <a:srgbClr val="FFC000"/>
                </a:solidFill>
              </a:rPr>
              <a:t>мазмун-моҳияти</a:t>
            </a:r>
            <a:r>
              <a:rPr lang="ru-RU" sz="2800" b="1" dirty="0">
                <a:solidFill>
                  <a:srgbClr val="FFC000"/>
                </a:solidFill>
              </a:rPr>
              <a:t>;</a:t>
            </a:r>
          </a:p>
          <a:p>
            <a:r>
              <a:rPr lang="uz-Cyrl-UZ" sz="2800" b="1" dirty="0">
                <a:solidFill>
                  <a:srgbClr val="FFC000"/>
                </a:solidFill>
              </a:rPr>
              <a:t>5. Экология соҳасидаги қонун ости ҳужжатларининг мазмун-моҳияти;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608358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61272a746c61b5f88067856cce61aad232bb9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1107</TotalTime>
  <Words>2051</Words>
  <Application>Microsoft Office PowerPoint</Application>
  <PresentationFormat>Экран (4:3)</PresentationFormat>
  <Paragraphs>167</Paragraphs>
  <Slides>32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5" baseType="lpstr">
      <vt:lpstr>Arial</vt:lpstr>
      <vt:lpstr>Calibri</vt:lpstr>
      <vt:lpstr>Тема Office</vt:lpstr>
      <vt:lpstr>Ўзбекистон Республикаси экологик сиёсати  ва атроф табиий муҳитни муҳофаза қилишнинг ҳуқуқий асослари  </vt:lpstr>
      <vt:lpstr>Муҳокама учун саволлар:</vt:lpstr>
      <vt:lpstr>Экология соҳасидаги асосий тушунча ва тамойиллар</vt:lpstr>
      <vt:lpstr>Презентация PowerPoint</vt:lpstr>
      <vt:lpstr>Презентация PowerPoint</vt:lpstr>
      <vt:lpstr>Презентация PowerPoint</vt:lpstr>
      <vt:lpstr>Презентация PowerPoint</vt:lpstr>
      <vt:lpstr>Ўзбекистон Республикаси экологик сиёсатининг асосий йўналишлари :</vt:lpstr>
      <vt:lpstr>Ўзбекистон Республикаси экологик сиёсатининг ҳуқуқий асослари:</vt:lpstr>
      <vt:lpstr>Атроф табиий-муҳитнинг конституциявий асослари: </vt:lpstr>
      <vt:lpstr>Экология соҳасидаги қонунларнинг мазмун-моҳияти </vt:lpstr>
      <vt:lpstr>Презентация PowerPoint</vt:lpstr>
      <vt:lpstr> Ўзбекистон Республикаси “Табиатни муҳофаза қилиш тўғрисида” ги қонуни </vt:lpstr>
      <vt:lpstr>Презентация PowerPoint</vt:lpstr>
      <vt:lpstr>Экология соҳасидаги қонун ости ҳужжатларининг мазмун-моҳияти; </vt:lpstr>
      <vt:lpstr>Презентация PowerPoint</vt:lpstr>
      <vt:lpstr>Экология соҳасидаги давлат органлари тизими: </vt:lpstr>
      <vt:lpstr>  Ўзбекистон Республикаси Олий Мажлиси Қонунчилик палатаси ва Сенатининг табиатни муҳофаза қилишга оид ҳуқуқий муносабатларни тартибга солиш соҳасидаги ваколатлари </vt:lpstr>
      <vt:lpstr>Ўзбекистон Республикаси Вазирлар Маҳкамасининг табиатни муҳофаза қилиш соҳасидаги ваколатлари </vt:lpstr>
      <vt:lpstr>Давлат ҳокимияти ва бошқаруви маҳаллий идораларининг табиатни муҳофаза қилиш соҳасидаги ваколатлари </vt:lpstr>
      <vt:lpstr>Ўзбекистон Республикаси Экология ва атроф-муҳитни муҳофаза қилиш давлат қўмитаси: </vt:lpstr>
      <vt:lpstr>Ўзбекистон Республикаси Экология ва атроф-муҳитни муҳофаза қилиш давлат қўмитаси: </vt:lpstr>
      <vt:lpstr>  Атроф-муҳит мониторинги </vt:lpstr>
      <vt:lpstr> Экологик назорат соҳасидаги махсус ваколатли давлат органлари, уларнинг ваколатлари </vt:lpstr>
      <vt:lpstr> Махсус ваколатли давлат органлари қуйидаги соҳаларда давлат экологик назоратини амалга оширади: </vt:lpstr>
      <vt:lpstr>Презентация PowerPoint</vt:lpstr>
      <vt:lpstr>    Экологик қонунчиликни бузганлик учун юридик жавобгарлик: </vt:lpstr>
      <vt:lpstr>Интизомий жавобгарлик: </vt:lpstr>
      <vt:lpstr> Маъмурий-ҳуқуқий жавобгарлик Маъмурий жавобгарлик тўғрисидаги кодекснинг VIII боби 65-96 моддалари билан амалга оширилади. :</vt:lpstr>
      <vt:lpstr>  Жиноий-ҳуқуқий жавобгарлик .  Жазо тизими: :</vt:lpstr>
      <vt:lpstr>196-модда. Атроф табиий муҳитни ифлослантириш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Правовой режим использования и охраны животного мира</dc:title>
  <cp:lastModifiedBy>Dell</cp:lastModifiedBy>
  <cp:revision>109</cp:revision>
  <dcterms:modified xsi:type="dcterms:W3CDTF">2022-05-10T18:54:21Z</dcterms:modified>
</cp:coreProperties>
</file>